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2" r:id="rId8"/>
    <p:sldId id="26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462bf169157365bc65fcbbe00a0c4c38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605" y="128270"/>
            <a:ext cx="11918950" cy="661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365" y="204470"/>
            <a:ext cx="11981815" cy="641731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550" y="161925"/>
            <a:ext cx="12026900" cy="6534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" y="168275"/>
            <a:ext cx="11922760" cy="6544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530" y="357505"/>
            <a:ext cx="4640580" cy="24758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5810" y="234950"/>
            <a:ext cx="3981450" cy="27203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755" y="3131820"/>
            <a:ext cx="4740910" cy="2248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33695" y="3009265"/>
            <a:ext cx="4237990" cy="24936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192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1845945" y="832485"/>
            <a:ext cx="7424420" cy="452310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4800">
                <a:solidFill>
                  <a:schemeClr val="tx1"/>
                </a:solidFill>
                <a:uFillTx/>
              </a:rPr>
              <a:t>国徽小儿歌</a:t>
            </a:r>
            <a:endParaRPr lang="zh-CN" altLang="en-US" sz="4800">
              <a:solidFill>
                <a:schemeClr val="tx1"/>
              </a:solidFill>
              <a:uFillTx/>
            </a:endParaRPr>
          </a:p>
          <a:p>
            <a:pPr algn="ctr"/>
            <a:r>
              <a:rPr lang="zh-CN" altLang="en-US" sz="4800">
                <a:solidFill>
                  <a:schemeClr val="tx1"/>
                </a:solidFill>
                <a:uFillTx/>
              </a:rPr>
              <a:t>五颗星，照大地；</a:t>
            </a:r>
            <a:endParaRPr lang="zh-CN" altLang="en-US" sz="4800">
              <a:solidFill>
                <a:schemeClr val="tx1"/>
              </a:solidFill>
              <a:uFillTx/>
            </a:endParaRPr>
          </a:p>
          <a:p>
            <a:pPr algn="ctr"/>
            <a:r>
              <a:rPr lang="zh-CN" altLang="en-US" sz="4800">
                <a:solidFill>
                  <a:schemeClr val="tx1"/>
                </a:solidFill>
                <a:uFillTx/>
              </a:rPr>
              <a:t>天安门，在正中；</a:t>
            </a:r>
            <a:endParaRPr lang="zh-CN" altLang="en-US" sz="4800">
              <a:solidFill>
                <a:schemeClr val="tx1"/>
              </a:solidFill>
              <a:uFillTx/>
            </a:endParaRPr>
          </a:p>
          <a:p>
            <a:pPr algn="ctr"/>
            <a:r>
              <a:rPr lang="zh-CN" altLang="en-US" sz="4800">
                <a:solidFill>
                  <a:schemeClr val="tx1"/>
                </a:solidFill>
                <a:uFillTx/>
              </a:rPr>
              <a:t>齿轮麦穗红垂绶；</a:t>
            </a:r>
            <a:endParaRPr lang="zh-CN" altLang="en-US" sz="4800">
              <a:solidFill>
                <a:schemeClr val="tx1"/>
              </a:solidFill>
              <a:uFillTx/>
            </a:endParaRPr>
          </a:p>
          <a:p>
            <a:pPr algn="ctr"/>
            <a:r>
              <a:rPr lang="zh-CN" altLang="en-US" sz="4800">
                <a:solidFill>
                  <a:schemeClr val="tx1"/>
                </a:solidFill>
                <a:uFillTx/>
              </a:rPr>
              <a:t>看见国徽挺起胸！</a:t>
            </a:r>
            <a:endParaRPr lang="zh-CN" altLang="en-US" sz="4800">
              <a:solidFill>
                <a:schemeClr val="tx1"/>
              </a:solidFill>
              <a:uFillTx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001*4822*767*767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WPS 演示</Application>
  <PresentationFormat>宽屏</PresentationFormat>
  <Paragraphs>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Arial Unicode MS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rongyu hu</dc:creator>
  <cp:lastModifiedBy>10668</cp:lastModifiedBy>
  <cp:revision>2</cp:revision>
  <dcterms:created xsi:type="dcterms:W3CDTF">2022-05-25T10:01:00Z</dcterms:created>
  <dcterms:modified xsi:type="dcterms:W3CDTF">2022-05-25T10:54:00Z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