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89" r:id="rId3"/>
    <p:sldId id="315" r:id="rId4"/>
    <p:sldId id="314" r:id="rId5"/>
    <p:sldId id="329" r:id="rId6"/>
    <p:sldId id="352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5640"/>
    <a:srgbClr val="6FF7FF"/>
    <a:srgbClr val="C4FF6F"/>
    <a:srgbClr val="FF6F7D"/>
    <a:srgbClr val="375179"/>
    <a:srgbClr val="C9AD80"/>
    <a:srgbClr val="FFECC6"/>
    <a:srgbClr val="D52C23"/>
    <a:srgbClr val="F8E0B6"/>
    <a:srgbClr val="F1D3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5" autoAdjust="0"/>
    <p:restoredTop sz="94660"/>
  </p:normalViewPr>
  <p:slideViewPr>
    <p:cSldViewPr snapToGrid="0" showGuides="1">
      <p:cViewPr>
        <p:scale>
          <a:sx n="46" d="100"/>
          <a:sy n="46" d="100"/>
        </p:scale>
        <p:origin x="-1746" y="-522"/>
      </p:cViewPr>
      <p:guideLst>
        <p:guide orient="horz" pos="2165"/>
        <p:guide pos="38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4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7F2B2-C81D-4948-9EDF-568F71B8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676"/>
            <a:ext cx="12196765" cy="68553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193766" y="3993915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5544504" y="4086248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</p:txBody>
      </p:sp>
      <p:sp>
        <p:nvSpPr>
          <p:cNvPr id="4" name="TextBox 14"/>
          <p:cNvSpPr txBox="1"/>
          <p:nvPr userDrawn="1"/>
        </p:nvSpPr>
        <p:spPr>
          <a:xfrm>
            <a:off x="6041366" y="3841515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5392104" y="3933848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5872089" y="4095342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041366" y="3841515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392104" y="3933848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5888966" y="3689115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5239704" y="3781448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719689" y="3942942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r>
              <a:rPr lang="zh-CN" altLang="en-US" sz="100" smtClean="0">
                <a:solidFill>
                  <a:schemeClr val="bg1"/>
                </a:solidFill>
              </a:rPr>
              <a:t>行动，能让人生放射光彩。陆游说：“纸上得来终觉浅，觉知此事要躬行。”还有人说，“时间给空想者痛苦，给创造者幸福。”有了梦想，就要付出行动，用行动来实现自己梦想。</a:t>
            </a:r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  <a:p>
            <a:endParaRPr lang="zh-CN" altLang="en-US" sz="1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microsoft.com/office/2007/relationships/media" Target="../media/media4.mp3"/><Relationship Id="rId5" Type="http://schemas.openxmlformats.org/officeDocument/2006/relationships/audio" Target="../media/media4.mp3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microsoft.com/office/2007/relationships/media" Target="../media/media5.mp3"/><Relationship Id="rId7" Type="http://schemas.openxmlformats.org/officeDocument/2006/relationships/audio" Target="../media/media5.mp3"/><Relationship Id="rId6" Type="http://schemas.openxmlformats.org/officeDocument/2006/relationships/image" Target="../media/image9.png"/><Relationship Id="rId5" Type="http://schemas.openxmlformats.org/officeDocument/2006/relationships/tags" Target="../tags/tag3.xml"/><Relationship Id="rId4" Type="http://schemas.openxmlformats.org/officeDocument/2006/relationships/image" Target="../media/image8.png"/><Relationship Id="rId3" Type="http://schemas.openxmlformats.org/officeDocument/2006/relationships/tags" Target="../tags/tag2.xml"/><Relationship Id="rId2" Type="http://schemas.openxmlformats.org/officeDocument/2006/relationships/image" Target="../media/image7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2078182" y="3438039"/>
            <a:ext cx="8579106" cy="460375"/>
          </a:xfrm>
          <a:prstGeom prst="rect">
            <a:avLst/>
          </a:prstGeom>
          <a:solidFill>
            <a:srgbClr val="275640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大班打击乐活动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048467" y="4323501"/>
            <a:ext cx="6094428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j-ea"/>
                <a:sym typeface="+mn-lt"/>
              </a:rPr>
              <a:t>薛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j-ea"/>
                <a:sym typeface="+mn-lt"/>
              </a:rPr>
              <a:t> 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j-ea"/>
                <a:sym typeface="+mn-lt"/>
              </a:rPr>
              <a:t>鸿</a:t>
            </a:r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j-ea"/>
                <a:sym typeface="+mn-lt"/>
              </a:rPr>
              <a:t> </a:t>
            </a:r>
            <a:r>
              <a:rPr lang="zh-CN" sz="2000" b="1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j-ea"/>
                <a:sym typeface="+mn-lt"/>
              </a:rPr>
              <a:t>艳</a:t>
            </a:r>
            <a:endParaRPr lang="zh-CN" sz="2000" b="1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  <a:cs typeface="+mj-ea"/>
              <a:sym typeface="+mn-lt"/>
            </a:endParaRPr>
          </a:p>
        </p:txBody>
      </p:sp>
      <p:pic>
        <p:nvPicPr>
          <p:cNvPr id="57" name="轻快(1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00405" y="-951177"/>
            <a:ext cx="487363" cy="4873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48530" y="1905528"/>
            <a:ext cx="403860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accent6">
                    <a:lumMod val="50000"/>
                  </a:schemeClr>
                </a:solidFill>
              </a:rPr>
              <a:t>富</a:t>
            </a:r>
            <a:r>
              <a:rPr lang="en-US" altLang="zh-CN" sz="6600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zh-CN" altLang="en-US" sz="6600" b="1" dirty="0" smtClean="0">
                <a:solidFill>
                  <a:schemeClr val="accent6">
                    <a:lumMod val="50000"/>
                  </a:schemeClr>
                </a:solidFill>
              </a:rPr>
              <a:t>强</a:t>
            </a:r>
            <a:r>
              <a:rPr lang="en-US" altLang="zh-CN" sz="6600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zh-CN" altLang="en-US" sz="6600" b="1" dirty="0" smtClean="0">
                <a:solidFill>
                  <a:schemeClr val="accent6">
                    <a:lumMod val="50000"/>
                  </a:schemeClr>
                </a:solidFill>
              </a:rPr>
              <a:t>歌</a:t>
            </a:r>
            <a:endParaRPr lang="zh-CN" altLang="en-US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19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</p:childTnLst>
        </p:cTn>
      </p:par>
    </p:tnLst>
    <p:bldLst>
      <p:bldP spid="2" grpId="0"/>
      <p:bldP spid="55" grpId="0" animBg="1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6970" y="363220"/>
            <a:ext cx="7338060" cy="1005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8930" y="1621155"/>
            <a:ext cx="7442835" cy="1005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625" y="2879090"/>
            <a:ext cx="7442835" cy="1005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8930" y="4137025"/>
            <a:ext cx="7442835" cy="1005840"/>
          </a:xfrm>
          <a:prstGeom prst="rect">
            <a:avLst/>
          </a:prstGeom>
        </p:spPr>
      </p:pic>
      <p:sp>
        <p:nvSpPr>
          <p:cNvPr id="7" name="文本框 6" descr="7b0a20202020227461726765744d6f64756c65223a202270726f636573734f6e6c696e65466f6e7473220a7d0a"/>
          <p:cNvSpPr txBox="1"/>
          <p:nvPr/>
        </p:nvSpPr>
        <p:spPr>
          <a:xfrm>
            <a:off x="375920" y="574675"/>
            <a:ext cx="6788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  <a:sym typeface="字心坊童年体" panose="00020600040101010101" charset="-122"/>
              </a:rPr>
              <a:t>A段图谱</a:t>
            </a:r>
            <a:endParaRPr lang="zh-CN" altLang="en-US" sz="4000" dirty="0">
              <a:solidFill>
                <a:srgbClr val="275640"/>
              </a:solidFill>
              <a:latin typeface="汉仪综艺体简" panose="02010600000101010101" charset="-122"/>
              <a:ea typeface="汉仪综艺体简" panose="02010600000101010101" charset="-122"/>
              <a:cs typeface="+mn-ea"/>
              <a:sym typeface="字心坊童年体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4040" y="574675"/>
            <a:ext cx="362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</a:rPr>
              <a:t>1</a:t>
            </a:r>
            <a:r>
              <a:rPr lang="en-US" altLang="zh-CN" sz="3200"/>
              <a:t>.</a:t>
            </a:r>
            <a:endParaRPr lang="en-US" altLang="zh-CN" sz="3200"/>
          </a:p>
        </p:txBody>
      </p:sp>
      <p:sp>
        <p:nvSpPr>
          <p:cNvPr id="9" name="文本框 8"/>
          <p:cNvSpPr txBox="1"/>
          <p:nvPr/>
        </p:nvSpPr>
        <p:spPr>
          <a:xfrm>
            <a:off x="3568065" y="1832610"/>
            <a:ext cx="362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</a:rPr>
              <a:t>2</a:t>
            </a:r>
            <a:r>
              <a:rPr lang="en-US" altLang="zh-CN" sz="3200"/>
              <a:t>.</a:t>
            </a:r>
            <a:endParaRPr lang="en-US" altLang="zh-CN" sz="3200"/>
          </a:p>
        </p:txBody>
      </p:sp>
      <p:sp>
        <p:nvSpPr>
          <p:cNvPr id="10" name="文本框 9"/>
          <p:cNvSpPr txBox="1"/>
          <p:nvPr/>
        </p:nvSpPr>
        <p:spPr>
          <a:xfrm>
            <a:off x="1608455" y="3090545"/>
            <a:ext cx="362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</a:rPr>
              <a:t>3</a:t>
            </a:r>
            <a:r>
              <a:rPr lang="en-US" altLang="zh-CN" sz="3200"/>
              <a:t>.</a:t>
            </a:r>
            <a:endParaRPr lang="en-US" altLang="zh-CN" sz="3200"/>
          </a:p>
        </p:txBody>
      </p:sp>
      <p:sp>
        <p:nvSpPr>
          <p:cNvPr id="11" name="文本框 10"/>
          <p:cNvSpPr txBox="1"/>
          <p:nvPr/>
        </p:nvSpPr>
        <p:spPr>
          <a:xfrm>
            <a:off x="3568065" y="4351020"/>
            <a:ext cx="362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</a:rPr>
              <a:t>4</a:t>
            </a:r>
            <a:r>
              <a:rPr lang="en-US" altLang="zh-CN" sz="3200"/>
              <a:t>.</a:t>
            </a:r>
            <a:endParaRPr lang="en-US" altLang="zh-CN" sz="3200"/>
          </a:p>
        </p:txBody>
      </p:sp>
      <p:pic>
        <p:nvPicPr>
          <p:cNvPr id="12" name="A段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29600" y="525843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7b0a20202020227461726765744d6f64756c65223a202270726f636573734f6e6c696e65466f6e7473220a7d0a"/>
          <p:cNvSpPr txBox="1"/>
          <p:nvPr/>
        </p:nvSpPr>
        <p:spPr>
          <a:xfrm>
            <a:off x="375920" y="574675"/>
            <a:ext cx="6788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  <a:sym typeface="字心坊童年体" panose="00020600040101010101" charset="-122"/>
              </a:rPr>
              <a:t>B</a:t>
            </a:r>
            <a:r>
              <a:rPr lang="zh-CN" altLang="en-US" sz="40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  <a:sym typeface="字心坊童年体" panose="00020600040101010101" charset="-122"/>
              </a:rPr>
              <a:t>段图谱</a:t>
            </a:r>
            <a:endParaRPr lang="zh-CN" altLang="en-US" sz="4000" dirty="0">
              <a:solidFill>
                <a:srgbClr val="275640"/>
              </a:solidFill>
              <a:latin typeface="汉仪综艺体简" panose="02010600000101010101" charset="-122"/>
              <a:ea typeface="汉仪综艺体简" panose="02010600000101010101" charset="-122"/>
              <a:cs typeface="+mn-ea"/>
              <a:sym typeface="字心坊童年体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0" y="1469390"/>
            <a:ext cx="5893435" cy="878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030" y="348615"/>
            <a:ext cx="5867400" cy="875030"/>
          </a:xfrm>
          <a:prstGeom prst="rect">
            <a:avLst/>
          </a:prstGeom>
        </p:spPr>
      </p:pic>
      <p:pic>
        <p:nvPicPr>
          <p:cNvPr id="4" name="B段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05800" y="5080635"/>
            <a:ext cx="61912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030" y="2831465"/>
            <a:ext cx="5893435" cy="878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1555" y="3956050"/>
            <a:ext cx="5893435" cy="8788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81455" y="640080"/>
            <a:ext cx="362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</a:rPr>
              <a:t>1</a:t>
            </a:r>
            <a:r>
              <a:rPr lang="en-US" altLang="zh-CN" sz="3200"/>
              <a:t>.</a:t>
            </a:r>
            <a:endParaRPr lang="en-US" altLang="zh-CN" sz="3200"/>
          </a:p>
        </p:txBody>
      </p:sp>
      <p:sp>
        <p:nvSpPr>
          <p:cNvPr id="9" name="文本框 8"/>
          <p:cNvSpPr txBox="1"/>
          <p:nvPr/>
        </p:nvSpPr>
        <p:spPr>
          <a:xfrm>
            <a:off x="4643120" y="1772285"/>
            <a:ext cx="362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</a:rPr>
              <a:t>2</a:t>
            </a:r>
            <a:r>
              <a:rPr lang="en-US" altLang="zh-CN" sz="3200"/>
              <a:t>.</a:t>
            </a:r>
            <a:endParaRPr lang="en-US" altLang="zh-CN" sz="3200"/>
          </a:p>
        </p:txBody>
      </p:sp>
      <p:sp>
        <p:nvSpPr>
          <p:cNvPr id="10" name="文本框 9"/>
          <p:cNvSpPr txBox="1"/>
          <p:nvPr/>
        </p:nvSpPr>
        <p:spPr>
          <a:xfrm>
            <a:off x="1481455" y="3128010"/>
            <a:ext cx="362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</a:rPr>
              <a:t>3</a:t>
            </a:r>
            <a:r>
              <a:rPr lang="en-US" altLang="zh-CN" sz="3200"/>
              <a:t>.</a:t>
            </a:r>
            <a:endParaRPr lang="en-US" altLang="zh-CN" sz="3200"/>
          </a:p>
        </p:txBody>
      </p:sp>
      <p:sp>
        <p:nvSpPr>
          <p:cNvPr id="11" name="文本框 10"/>
          <p:cNvSpPr txBox="1"/>
          <p:nvPr/>
        </p:nvSpPr>
        <p:spPr>
          <a:xfrm>
            <a:off x="5484495" y="4251325"/>
            <a:ext cx="362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</a:rPr>
              <a:t>4</a:t>
            </a:r>
            <a:r>
              <a:rPr lang="en-US" altLang="zh-CN" sz="3200"/>
              <a:t>.</a:t>
            </a:r>
            <a:endParaRPr lang="en-US" altLang="zh-CN" sz="32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8614" y="265538"/>
            <a:ext cx="11654818" cy="6326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1150" cy="22865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8" t="8723" r="17072" b="6445"/>
          <a:stretch>
            <a:fillRect/>
          </a:stretch>
        </p:blipFill>
        <p:spPr>
          <a:xfrm>
            <a:off x="5043805" y="2167890"/>
            <a:ext cx="2009140" cy="24809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75" y="1130300"/>
            <a:ext cx="4572635" cy="7912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5945" y="1218565"/>
            <a:ext cx="4566285" cy="668655"/>
          </a:xfrm>
          <a:prstGeom prst="rect">
            <a:avLst/>
          </a:prstGeom>
        </p:spPr>
      </p:pic>
      <p:sp>
        <p:nvSpPr>
          <p:cNvPr id="20" name="文本框 19" descr="7b0a20202020227461726765744d6f64756c65223a202270726f636573734f6e6c696e65466f6e7473220a7d0a"/>
          <p:cNvSpPr txBox="1"/>
          <p:nvPr/>
        </p:nvSpPr>
        <p:spPr>
          <a:xfrm>
            <a:off x="2097405" y="546735"/>
            <a:ext cx="8600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  <a:sym typeface="方正公文黑体" panose="02000500000000000000" charset="-122"/>
              </a:rPr>
              <a:t>A段</a:t>
            </a:r>
            <a:r>
              <a:rPr lang="en-US" altLang="zh-CN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  <a:sym typeface="方正公文黑体" panose="02000500000000000000" charset="-122"/>
              </a:rPr>
              <a:t>                             </a:t>
            </a:r>
            <a:r>
              <a:rPr lang="zh-CN" altLang="en-US" sz="3200" dirty="0">
                <a:solidFill>
                  <a:srgbClr val="275640"/>
                </a:solidFill>
                <a:latin typeface="汉仪综艺体简" panose="02010600000101010101" charset="-122"/>
                <a:ea typeface="汉仪综艺体简" panose="02010600000101010101" charset="-122"/>
                <a:cs typeface="+mn-ea"/>
                <a:sym typeface="方正公文黑体" panose="02000500000000000000" charset="-122"/>
              </a:rPr>
              <a:t>B段</a:t>
            </a:r>
            <a:endParaRPr lang="zh-CN" altLang="en-US" sz="3200" b="1">
              <a:solidFill>
                <a:schemeClr val="accent6">
                  <a:lumMod val="75000"/>
                </a:schemeClr>
              </a:solidFill>
              <a:latin typeface="造字工房童心体" charset="-122"/>
              <a:ea typeface="造字工房童心体" charset="-122"/>
              <a:cs typeface="造字工房童心体" charset="-122"/>
              <a:sym typeface="方正公文黑体" panose="02000500000000000000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10" y="2360295"/>
            <a:ext cx="4572635" cy="7912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10" y="3455035"/>
            <a:ext cx="4572635" cy="7912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75" y="4648835"/>
            <a:ext cx="4572635" cy="79121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2945" y="2322830"/>
            <a:ext cx="4566285" cy="6686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2945" y="3455035"/>
            <a:ext cx="4566285" cy="6686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2945" y="4709795"/>
            <a:ext cx="4566285" cy="668655"/>
          </a:xfrm>
          <a:prstGeom prst="rect">
            <a:avLst/>
          </a:prstGeom>
        </p:spPr>
      </p:pic>
      <p:pic>
        <p:nvPicPr>
          <p:cNvPr id="28" name="A段+B段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91530" y="585279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8614" y="265538"/>
            <a:ext cx="11654818" cy="6326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1150" cy="22865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8" t="8723" r="17072" b="6445"/>
          <a:stretch>
            <a:fillRect/>
          </a:stretch>
        </p:blipFill>
        <p:spPr>
          <a:xfrm>
            <a:off x="169545" y="4111625"/>
            <a:ext cx="2009140" cy="2480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866390" y="483870"/>
            <a:ext cx="6458585" cy="5664835"/>
          </a:xfrm>
          <a:prstGeom prst="rect">
            <a:avLst/>
          </a:prstGeom>
        </p:spPr>
      </p:pic>
      <p:pic>
        <p:nvPicPr>
          <p:cNvPr id="4" name="程源 - 富强歌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476490" y="519811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3600.7937007874016,&quot;width&quot;:2049.055118110236}"/>
</p:tagLst>
</file>

<file path=ppt/tags/tag2.xml><?xml version="1.0" encoding="utf-8"?>
<p:tagLst xmlns:p="http://schemas.openxmlformats.org/presentationml/2006/main">
  <p:tag name="KSO_WM_UNIT_PLACING_PICTURE_USER_VIEWPORT" val="{&quot;height&quot;:3907,&quot;width&quot;:3164}"/>
</p:tagLst>
</file>

<file path=ppt/tags/tag3.xml><?xml version="1.0" encoding="utf-8"?>
<p:tagLst xmlns:p="http://schemas.openxmlformats.org/presentationml/2006/main">
  <p:tag name="KSO_WM_UNIT_PLACING_PICTURE_USER_VIEWPORT" val="{&quot;height&quot;:9420,&quot;width&quot;:10740}"/>
</p:tagLst>
</file>

<file path=ppt/tags/tag4.xml><?xml version="1.0" encoding="utf-8"?>
<p:tagLst xmlns:p="http://schemas.openxmlformats.org/presentationml/2006/main">
  <p:tag name="COMMONDATA" val="eyJjb3VudCI6NiwiaGRpZCI6ImExMTBhNzQ2Y2JjOWExZWZjYjQwMjc5OGE4MGI0NmQzIiwidXNlckNvdW50Ijo2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dlpivwx">
      <a:majorFont>
        <a:latin typeface="Adobe Arabic"/>
        <a:ea typeface="微软雅黑"/>
        <a:cs typeface=""/>
      </a:majorFont>
      <a:minorFont>
        <a:latin typeface="Adobe Arab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WPS 演示</Application>
  <PresentationFormat>自定义</PresentationFormat>
  <Paragraphs>28</Paragraphs>
  <Slides>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汉仪综艺体简</vt:lpstr>
      <vt:lpstr>字心坊童年体</vt:lpstr>
      <vt:lpstr>方正公文黑体</vt:lpstr>
      <vt:lpstr>造字工房童心体</vt:lpstr>
      <vt:lpstr>Adobe Arabic</vt:lpstr>
      <vt:lpstr>Segoe Print</vt:lpstr>
      <vt:lpstr>Arial Unicode MS</vt:lpstr>
      <vt:lpstr>等线</vt:lpstr>
      <vt:lpstr>Calibri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sqc</cp:lastModifiedBy>
  <cp:revision>263</cp:revision>
  <dcterms:created xsi:type="dcterms:W3CDTF">2020-03-07T05:16:00Z</dcterms:created>
  <dcterms:modified xsi:type="dcterms:W3CDTF">2022-05-24T10:10:28Z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2052-11.1.0.11220</vt:lpwstr>
  </property>
  <property fmtid="{D5CDD505-2E9C-101B-9397-08002B2CF9AE}" pid="3" name="KSOTemplateUUID">
    <vt:lpwstr>v1.0_mb_SZO0rIzPmggsB8aR858W6g==</vt:lpwstr>
  </property>
  <property fmtid="{D5CDD505-2E9C-101B-9397-08002B2CF9AE}" pid="4" name="ICV">
    <vt:lpwstr>E6F675BC381D4FFBB8B131209C4B74CA</vt:lpwstr>
  </property>
</Properties>
</file>