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2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342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4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png"/><Relationship Id="rId3" Type="http://schemas.microsoft.com/office/2007/relationships/media" Target="../media/audio1.wav"/><Relationship Id="rId2" Type="http://schemas.openxmlformats.org/officeDocument/2006/relationships/audio" Target="../media/audio1.wav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tags" Target="../tags/tag1.xml"/><Relationship Id="rId3" Type="http://schemas.microsoft.com/office/2007/relationships/media" Target="../media/media1.mp4"/><Relationship Id="rId2" Type="http://schemas.openxmlformats.org/officeDocument/2006/relationships/video" Target="../media/media1.mp4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20220313145500__小黄人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52940" y="1052830"/>
            <a:ext cx="892175" cy="824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3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" y="0"/>
            <a:ext cx="12455525" cy="6857365"/>
          </a:xfrm>
          <a:prstGeom prst="rect">
            <a:avLst/>
          </a:prstGeom>
        </p:spPr>
      </p:pic>
      <p:pic>
        <p:nvPicPr>
          <p:cNvPr id="2" name="2eb7e4b35cd5007cf75e248f05e31640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792095" y="426085"/>
            <a:ext cx="6125210" cy="600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0145" y="1124585"/>
            <a:ext cx="5650865" cy="43072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9470" y="1124585"/>
            <a:ext cx="4909185" cy="4241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2425" y="517525"/>
            <a:ext cx="3613150" cy="316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8425" y="376238"/>
            <a:ext cx="4086225" cy="3559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3913" y="2551113"/>
            <a:ext cx="5022850" cy="3925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6b17c0e275dcc6025df0aeb99001bc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60985"/>
            <a:ext cx="3877310" cy="2907665"/>
          </a:xfrm>
          <a:prstGeom prst="rect">
            <a:avLst/>
          </a:prstGeom>
        </p:spPr>
      </p:pic>
      <p:pic>
        <p:nvPicPr>
          <p:cNvPr id="4098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264160"/>
            <a:ext cx="3805555" cy="29006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5595" y="3429000"/>
            <a:ext cx="3828415" cy="2992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48525" y="3429000"/>
            <a:ext cx="3752215" cy="2928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rcRect l="14262" t="13158" r="13721" b="15823"/>
          <a:stretch>
            <a:fillRect/>
          </a:stretch>
        </p:blipFill>
        <p:spPr>
          <a:xfrm>
            <a:off x="9552940" y="836295"/>
            <a:ext cx="1565910" cy="1546860"/>
          </a:xfrm>
          <a:prstGeom prst="ellipse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rcRect l="21654" t="16931" r="20636" b="16883"/>
          <a:stretch>
            <a:fillRect/>
          </a:stretch>
        </p:blipFill>
        <p:spPr>
          <a:xfrm>
            <a:off x="623570" y="4076700"/>
            <a:ext cx="1727835" cy="177736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4240*4146*1165*116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16200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7</cp:revision>
  <dcterms:created xsi:type="dcterms:W3CDTF">2022-03-11T01:55:00Z</dcterms:created>
  <dcterms:modified xsi:type="dcterms:W3CDTF">2022-03-22T06:28:57Z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  <property fmtid="{D5CDD505-2E9C-101B-9397-08002B2CF9AE}" pid="3" name="ICV">
    <vt:lpwstr>4BD02FD3D80B4463A2AD86B6D486BE2F</vt:lpwstr>
  </property>
</Properties>
</file>