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437" r:id="rId3"/>
    <p:sldId id="411" r:id="rId5"/>
    <p:sldId id="538" r:id="rId6"/>
    <p:sldId id="416" r:id="rId7"/>
    <p:sldId id="537" r:id="rId8"/>
    <p:sldId id="539" r:id="rId9"/>
    <p:sldId id="536" r:id="rId10"/>
    <p:sldId id="535" r:id="rId11"/>
    <p:sldId id="540" r:id="rId12"/>
    <p:sldId id="541" r:id="rId13"/>
    <p:sldId id="542" r:id="rId14"/>
    <p:sldId id="543" r:id="rId15"/>
    <p:sldId id="549" r:id="rId16"/>
    <p:sldId id="544" r:id="rId17"/>
    <p:sldId id="545" r:id="rId18"/>
    <p:sldId id="546" r:id="rId19"/>
    <p:sldId id="547" r:id="rId20"/>
    <p:sldId id="548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DDF2"/>
    <a:srgbClr val="0952A9"/>
    <a:srgbClr val="2495DA"/>
    <a:srgbClr val="E2EEFD"/>
    <a:srgbClr val="CCE3F2"/>
    <a:srgbClr val="EDEAF7"/>
    <a:srgbClr val="C5DEFC"/>
    <a:srgbClr val="BAC7F0"/>
    <a:srgbClr val="E4CFE9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7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89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0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24"/>
          <p:cNvSpPr/>
          <p:nvPr userDrawn="1">
            <p:custDataLst>
              <p:tags r:id="rId2"/>
            </p:custDataLst>
          </p:nvPr>
        </p:nvSpPr>
        <p:spPr>
          <a:xfrm>
            <a:off x="0" y="3921792"/>
            <a:ext cx="3691856" cy="2936208"/>
          </a:xfrm>
          <a:custGeom>
            <a:avLst/>
            <a:gdLst>
              <a:gd name="connsiteX0" fmla="*/ 928699 w 3691856"/>
              <a:gd name="connsiteY0" fmla="*/ 0 h 2936208"/>
              <a:gd name="connsiteX1" fmla="*/ 3691856 w 3691856"/>
              <a:gd name="connsiteY1" fmla="*/ 2763157 h 2936208"/>
              <a:gd name="connsiteX2" fmla="*/ 3683118 w 3691856"/>
              <a:gd name="connsiteY2" fmla="*/ 2936208 h 2936208"/>
              <a:gd name="connsiteX3" fmla="*/ 0 w 3691856"/>
              <a:gd name="connsiteY3" fmla="*/ 2936208 h 2936208"/>
              <a:gd name="connsiteX4" fmla="*/ 0 w 3691856"/>
              <a:gd name="connsiteY4" fmla="*/ 163397 h 2936208"/>
              <a:gd name="connsiteX5" fmla="*/ 107021 w 3691856"/>
              <a:gd name="connsiteY5" fmla="*/ 124226 h 2936208"/>
              <a:gd name="connsiteX6" fmla="*/ 928699 w 3691856"/>
              <a:gd name="connsiteY6" fmla="*/ 0 h 293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1856" h="2936208">
                <a:moveTo>
                  <a:pt x="928699" y="0"/>
                </a:moveTo>
                <a:cubicBezTo>
                  <a:pt x="2454748" y="0"/>
                  <a:pt x="3691856" y="1237108"/>
                  <a:pt x="3691856" y="2763157"/>
                </a:cubicBezTo>
                <a:lnTo>
                  <a:pt x="3683118" y="2936208"/>
                </a:lnTo>
                <a:lnTo>
                  <a:pt x="0" y="2936208"/>
                </a:lnTo>
                <a:lnTo>
                  <a:pt x="0" y="163397"/>
                </a:lnTo>
                <a:lnTo>
                  <a:pt x="107021" y="124226"/>
                </a:lnTo>
                <a:cubicBezTo>
                  <a:pt x="366589" y="43492"/>
                  <a:pt x="642565" y="0"/>
                  <a:pt x="928699" y="0"/>
                </a:cubicBezTo>
                <a:close/>
              </a:path>
            </a:pathLst>
          </a:custGeom>
          <a:solidFill>
            <a:schemeClr val="accent2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9516687" y="1"/>
            <a:ext cx="2675313" cy="4553409"/>
          </a:xfrm>
          <a:custGeom>
            <a:avLst/>
            <a:gdLst>
              <a:gd name="connsiteX0" fmla="*/ 1525850 w 2675313"/>
              <a:gd name="connsiteY0" fmla="*/ 0 h 4553409"/>
              <a:gd name="connsiteX1" fmla="*/ 2675313 w 2675313"/>
              <a:gd name="connsiteY1" fmla="*/ 0 h 4553409"/>
              <a:gd name="connsiteX2" fmla="*/ 2675313 w 2675313"/>
              <a:gd name="connsiteY2" fmla="*/ 4528772 h 4553409"/>
              <a:gd name="connsiteX3" fmla="*/ 2593476 w 2675313"/>
              <a:gd name="connsiteY3" fmla="*/ 4541261 h 4553409"/>
              <a:gd name="connsiteX4" fmla="*/ 2352905 w 2675313"/>
              <a:gd name="connsiteY4" fmla="*/ 4553409 h 4553409"/>
              <a:gd name="connsiteX5" fmla="*/ 0 w 2675313"/>
              <a:gd name="connsiteY5" fmla="*/ 2200504 h 4553409"/>
              <a:gd name="connsiteX6" fmla="*/ 1437048 w 2675313"/>
              <a:gd name="connsiteY6" fmla="*/ 32502 h 455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5313" h="4553409">
                <a:moveTo>
                  <a:pt x="1525850" y="0"/>
                </a:moveTo>
                <a:lnTo>
                  <a:pt x="2675313" y="0"/>
                </a:lnTo>
                <a:lnTo>
                  <a:pt x="2675313" y="4528772"/>
                </a:lnTo>
                <a:lnTo>
                  <a:pt x="2593476" y="4541261"/>
                </a:lnTo>
                <a:cubicBezTo>
                  <a:pt x="2514378" y="4549294"/>
                  <a:pt x="2434122" y="4553409"/>
                  <a:pt x="2352905" y="4553409"/>
                </a:cubicBezTo>
                <a:cubicBezTo>
                  <a:pt x="1053431" y="4553409"/>
                  <a:pt x="0" y="3499978"/>
                  <a:pt x="0" y="2200504"/>
                </a:cubicBezTo>
                <a:cubicBezTo>
                  <a:pt x="0" y="1225899"/>
                  <a:pt x="592555" y="389692"/>
                  <a:pt x="1437048" y="32502"/>
                </a:cubicBezTo>
                <a:close/>
              </a:path>
            </a:pathLst>
          </a:custGeom>
          <a:solidFill>
            <a:schemeClr val="accent3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任意形状 17"/>
          <p:cNvSpPr/>
          <p:nvPr userDrawn="1">
            <p:custDataLst>
              <p:tags r:id="rId4"/>
            </p:custDataLst>
          </p:nvPr>
        </p:nvSpPr>
        <p:spPr>
          <a:xfrm>
            <a:off x="7511951" y="0"/>
            <a:ext cx="3589290" cy="2179590"/>
          </a:xfrm>
          <a:custGeom>
            <a:avLst/>
            <a:gdLst>
              <a:gd name="connsiteX0" fmla="*/ 42442 w 3589290"/>
              <a:gd name="connsiteY0" fmla="*/ 0 h 2179590"/>
              <a:gd name="connsiteX1" fmla="*/ 3546848 w 3589290"/>
              <a:gd name="connsiteY1" fmla="*/ 0 h 2179590"/>
              <a:gd name="connsiteX2" fmla="*/ 3552829 w 3589290"/>
              <a:gd name="connsiteY2" fmla="*/ 23261 h 2179590"/>
              <a:gd name="connsiteX3" fmla="*/ 3589290 w 3589290"/>
              <a:gd name="connsiteY3" fmla="*/ 384945 h 2179590"/>
              <a:gd name="connsiteX4" fmla="*/ 1794645 w 3589290"/>
              <a:gd name="connsiteY4" fmla="*/ 2179590 h 2179590"/>
              <a:gd name="connsiteX5" fmla="*/ 0 w 3589290"/>
              <a:gd name="connsiteY5" fmla="*/ 384945 h 2179590"/>
              <a:gd name="connsiteX6" fmla="*/ 36461 w 3589290"/>
              <a:gd name="connsiteY6" fmla="*/ 23261 h 217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290" h="2179590">
                <a:moveTo>
                  <a:pt x="42442" y="0"/>
                </a:moveTo>
                <a:lnTo>
                  <a:pt x="3546848" y="0"/>
                </a:lnTo>
                <a:lnTo>
                  <a:pt x="3552829" y="23261"/>
                </a:lnTo>
                <a:cubicBezTo>
                  <a:pt x="3576736" y="140089"/>
                  <a:pt x="3589290" y="261051"/>
                  <a:pt x="3589290" y="384945"/>
                </a:cubicBezTo>
                <a:cubicBezTo>
                  <a:pt x="3589290" y="1376100"/>
                  <a:pt x="2785800" y="2179590"/>
                  <a:pt x="1794645" y="2179590"/>
                </a:cubicBezTo>
                <a:cubicBezTo>
                  <a:pt x="803490" y="2179590"/>
                  <a:pt x="0" y="1376100"/>
                  <a:pt x="0" y="384945"/>
                </a:cubicBezTo>
                <a:cubicBezTo>
                  <a:pt x="0" y="261051"/>
                  <a:pt x="12555" y="140089"/>
                  <a:pt x="36461" y="2326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椭圆 9"/>
          <p:cNvSpPr/>
          <p:nvPr userDrawn="1">
            <p:custDataLst>
              <p:tags r:id="rId5"/>
            </p:custDataLst>
          </p:nvPr>
        </p:nvSpPr>
        <p:spPr>
          <a:xfrm>
            <a:off x="1078059" y="494506"/>
            <a:ext cx="2084678" cy="2084678"/>
          </a:xfrm>
          <a:prstGeom prst="ellipse">
            <a:avLst/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2984644" y="2498044"/>
            <a:ext cx="6246303" cy="1174403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0"/>
            </p:custDataLst>
          </p:nvPr>
        </p:nvSpPr>
        <p:spPr>
          <a:xfrm>
            <a:off x="2984644" y="3759606"/>
            <a:ext cx="6246302" cy="536169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10555972" y="5247871"/>
            <a:ext cx="1458380" cy="430246"/>
          </a:xfrm>
        </p:spPr>
        <p:txBody>
          <a:bodyPr lIns="90000" tIns="46800" rIns="90000" bIns="46800" anchor="b">
            <a:norm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  <p:custDataLst>
              <p:tags r:id="rId12"/>
            </p:custDataLst>
          </p:nvPr>
        </p:nvSpPr>
        <p:spPr>
          <a:xfrm>
            <a:off x="10555972" y="5760869"/>
            <a:ext cx="1458380" cy="430246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椭圆 12"/>
          <p:cNvSpPr/>
          <p:nvPr userDrawn="1">
            <p:custDataLst>
              <p:tags r:id="rId13"/>
            </p:custDataLst>
          </p:nvPr>
        </p:nvSpPr>
        <p:spPr>
          <a:xfrm>
            <a:off x="9537097" y="4867214"/>
            <a:ext cx="1108226" cy="1108226"/>
          </a:xfrm>
          <a:prstGeom prst="ellipse">
            <a:avLst/>
          </a:prstGeom>
          <a:solidFill>
            <a:schemeClr val="accent6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0" y="-8255"/>
            <a:ext cx="12192000" cy="6880860"/>
            <a:chOff x="0" y="-13"/>
            <a:chExt cx="19200" cy="10836"/>
          </a:xfrm>
        </p:grpSpPr>
        <p:sp>
          <p:nvSpPr>
            <p:cNvPr id="24" name="任意多边形: 形状 23"/>
            <p:cNvSpPr/>
            <p:nvPr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形状 17"/>
            <p:cNvSpPr/>
            <p:nvPr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任意形状 24"/>
            <p:cNvSpPr/>
            <p:nvPr userDrawn="1">
              <p:custDataLst>
                <p:tags r:id="rId5"/>
              </p:custDataLst>
            </p:nvPr>
          </p:nvSpPr>
          <p:spPr>
            <a:xfrm>
              <a:off x="0" y="9383"/>
              <a:ext cx="1811" cy="1440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120390" y="2425700"/>
            <a:ext cx="6369685" cy="154178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形状 8"/>
          <p:cNvSpPr/>
          <p:nvPr userDrawn="1">
            <p:custDataLst>
              <p:tags r:id="rId6"/>
            </p:custDataLst>
          </p:nvPr>
        </p:nvSpPr>
        <p:spPr>
          <a:xfrm>
            <a:off x="3914199" y="5414158"/>
            <a:ext cx="4340977" cy="1443841"/>
          </a:xfrm>
          <a:custGeom>
            <a:avLst/>
            <a:gdLst>
              <a:gd name="connsiteX0" fmla="*/ 2170488 w 4340977"/>
              <a:gd name="connsiteY0" fmla="*/ 0 h 1443841"/>
              <a:gd name="connsiteX1" fmla="*/ 4338490 w 4340977"/>
              <a:gd name="connsiteY1" fmla="*/ 1437048 h 1443841"/>
              <a:gd name="connsiteX2" fmla="*/ 4340977 w 4340977"/>
              <a:gd name="connsiteY2" fmla="*/ 1443841 h 1443841"/>
              <a:gd name="connsiteX3" fmla="*/ 0 w 4340977"/>
              <a:gd name="connsiteY3" fmla="*/ 1443841 h 1443841"/>
              <a:gd name="connsiteX4" fmla="*/ 2486 w 4340977"/>
              <a:gd name="connsiteY4" fmla="*/ 1437048 h 1443841"/>
              <a:gd name="connsiteX5" fmla="*/ 2170488 w 4340977"/>
              <a:gd name="connsiteY5" fmla="*/ 0 h 144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0977" h="1443841">
                <a:moveTo>
                  <a:pt x="2170488" y="0"/>
                </a:moveTo>
                <a:cubicBezTo>
                  <a:pt x="3145094" y="0"/>
                  <a:pt x="3981300" y="592555"/>
                  <a:pt x="4338490" y="1437048"/>
                </a:cubicBezTo>
                <a:lnTo>
                  <a:pt x="4340977" y="1443841"/>
                </a:lnTo>
                <a:lnTo>
                  <a:pt x="0" y="1443841"/>
                </a:lnTo>
                <a:lnTo>
                  <a:pt x="2486" y="1437048"/>
                </a:lnTo>
                <a:cubicBezTo>
                  <a:pt x="359677" y="592555"/>
                  <a:pt x="1195883" y="0"/>
                  <a:pt x="2170488" y="0"/>
                </a:cubicBezTo>
                <a:close/>
              </a:path>
            </a:pathLst>
          </a:cu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任意形状 7"/>
          <p:cNvSpPr/>
          <p:nvPr userDrawn="1">
            <p:custDataLst>
              <p:tags r:id="rId7"/>
            </p:custDataLst>
          </p:nvPr>
        </p:nvSpPr>
        <p:spPr>
          <a:xfrm>
            <a:off x="4981181" y="1"/>
            <a:ext cx="2229641" cy="904197"/>
          </a:xfrm>
          <a:custGeom>
            <a:avLst/>
            <a:gdLst>
              <a:gd name="connsiteX0" fmla="*/ 0 w 2229641"/>
              <a:gd name="connsiteY0" fmla="*/ 0 h 904197"/>
              <a:gd name="connsiteX1" fmla="*/ 2229641 w 2229641"/>
              <a:gd name="connsiteY1" fmla="*/ 0 h 904197"/>
              <a:gd name="connsiteX2" fmla="*/ 2165057 w 2229641"/>
              <a:gd name="connsiteY2" fmla="*/ 208053 h 904197"/>
              <a:gd name="connsiteX3" fmla="*/ 1114820 w 2229641"/>
              <a:gd name="connsiteY3" fmla="*/ 904197 h 904197"/>
              <a:gd name="connsiteX4" fmla="*/ 64583 w 2229641"/>
              <a:gd name="connsiteY4" fmla="*/ 208053 h 90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641" h="904197">
                <a:moveTo>
                  <a:pt x="0" y="0"/>
                </a:moveTo>
                <a:lnTo>
                  <a:pt x="2229641" y="0"/>
                </a:lnTo>
                <a:lnTo>
                  <a:pt x="2165057" y="208053"/>
                </a:lnTo>
                <a:cubicBezTo>
                  <a:pt x="1992025" y="617148"/>
                  <a:pt x="1586945" y="904197"/>
                  <a:pt x="1114820" y="904197"/>
                </a:cubicBezTo>
                <a:cubicBezTo>
                  <a:pt x="642696" y="904197"/>
                  <a:pt x="237616" y="617148"/>
                  <a:pt x="64583" y="20805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0530840" y="5967730"/>
            <a:ext cx="1661160" cy="905510"/>
            <a:chOff x="16584" y="9398"/>
            <a:chExt cx="2616" cy="1426"/>
          </a:xfrm>
        </p:grpSpPr>
        <p:sp>
          <p:nvSpPr>
            <p:cNvPr id="15" name="任意形状 24"/>
            <p:cNvSpPr/>
            <p:nvPr>
              <p:custDataLst>
                <p:tags r:id="rId3"/>
              </p:custDataLst>
            </p:nvPr>
          </p:nvSpPr>
          <p:spPr>
            <a:xfrm flipH="1">
              <a:off x="17408" y="9398"/>
              <a:ext cx="1792" cy="1425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4"/>
              </p:custDataLst>
            </p:nvPr>
          </p:nvSpPr>
          <p:spPr>
            <a:xfrm>
              <a:off x="16584" y="10122"/>
              <a:ext cx="1423" cy="702"/>
            </a:xfrm>
            <a:custGeom>
              <a:avLst/>
              <a:gdLst>
                <a:gd name="connsiteX0" fmla="*/ 451780 w 903560"/>
                <a:gd name="connsiteY0" fmla="*/ 0 h 445912"/>
                <a:gd name="connsiteX1" fmla="*/ 895026 w 903560"/>
                <a:gd name="connsiteY1" fmla="*/ 361256 h 445912"/>
                <a:gd name="connsiteX2" fmla="*/ 903560 w 903560"/>
                <a:gd name="connsiteY2" fmla="*/ 445912 h 445912"/>
                <a:gd name="connsiteX3" fmla="*/ 0 w 903560"/>
                <a:gd name="connsiteY3" fmla="*/ 445912 h 445912"/>
                <a:gd name="connsiteX4" fmla="*/ 8534 w 903560"/>
                <a:gd name="connsiteY4" fmla="*/ 361256 h 445912"/>
                <a:gd name="connsiteX5" fmla="*/ 451780 w 903560"/>
                <a:gd name="connsiteY5" fmla="*/ 0 h 44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3560" h="445912">
                  <a:moveTo>
                    <a:pt x="451780" y="0"/>
                  </a:moveTo>
                  <a:cubicBezTo>
                    <a:pt x="670421" y="0"/>
                    <a:pt x="852838" y="155088"/>
                    <a:pt x="895026" y="361256"/>
                  </a:cubicBezTo>
                  <a:lnTo>
                    <a:pt x="903560" y="445912"/>
                  </a:lnTo>
                  <a:lnTo>
                    <a:pt x="0" y="445912"/>
                  </a:lnTo>
                  <a:lnTo>
                    <a:pt x="8534" y="361256"/>
                  </a:lnTo>
                  <a:cubicBezTo>
                    <a:pt x="50722" y="155088"/>
                    <a:pt x="233139" y="0"/>
                    <a:pt x="451780" y="0"/>
                  </a:cubicBezTo>
                  <a:close/>
                </a:path>
              </a:pathLst>
            </a:custGeom>
            <a:solidFill>
              <a:schemeClr val="accent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0" y="-8255"/>
            <a:ext cx="12192000" cy="6880860"/>
            <a:chOff x="0" y="-13"/>
            <a:chExt cx="19200" cy="10836"/>
          </a:xfrm>
        </p:grpSpPr>
        <p:sp>
          <p:nvSpPr>
            <p:cNvPr id="24" name="任意多边形: 形状 23"/>
            <p:cNvSpPr/>
            <p:nvPr>
              <p:custDataLst>
                <p:tags r:id="rId4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形状 17"/>
            <p:cNvSpPr/>
            <p:nvPr>
              <p:custDataLst>
                <p:tags r:id="rId5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任意形状 24"/>
            <p:cNvSpPr/>
            <p:nvPr userDrawn="1">
              <p:custDataLst>
                <p:tags r:id="rId6"/>
              </p:custDataLst>
            </p:nvPr>
          </p:nvSpPr>
          <p:spPr>
            <a:xfrm>
              <a:off x="0" y="9383"/>
              <a:ext cx="1811" cy="1440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6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-3810" y="5798820"/>
            <a:ext cx="1991360" cy="1073150"/>
            <a:chOff x="-6" y="9132"/>
            <a:chExt cx="3136" cy="1690"/>
          </a:xfrm>
        </p:grpSpPr>
        <p:sp>
          <p:nvSpPr>
            <p:cNvPr id="16" name="任意形状 24"/>
            <p:cNvSpPr/>
            <p:nvPr userDrawn="1">
              <p:custDataLst>
                <p:tags r:id="rId4"/>
              </p:custDataLst>
            </p:nvPr>
          </p:nvSpPr>
          <p:spPr>
            <a:xfrm>
              <a:off x="-6" y="9132"/>
              <a:ext cx="2126" cy="1691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5"/>
              </p:custDataLst>
            </p:nvPr>
          </p:nvSpPr>
          <p:spPr>
            <a:xfrm>
              <a:off x="1110" y="9611"/>
              <a:ext cx="2020" cy="1189"/>
            </a:xfrm>
            <a:custGeom>
              <a:avLst/>
              <a:gdLst>
                <a:gd name="connsiteX0" fmla="*/ 641220 w 1282440"/>
                <a:gd name="connsiteY0" fmla="*/ 0 h 755143"/>
                <a:gd name="connsiteX1" fmla="*/ 1282440 w 1282440"/>
                <a:gd name="connsiteY1" fmla="*/ 641220 h 755143"/>
                <a:gd name="connsiteX2" fmla="*/ 1270956 w 1282440"/>
                <a:gd name="connsiteY2" fmla="*/ 755143 h 755143"/>
                <a:gd name="connsiteX3" fmla="*/ 11485 w 1282440"/>
                <a:gd name="connsiteY3" fmla="*/ 755143 h 755143"/>
                <a:gd name="connsiteX4" fmla="*/ 0 w 1282440"/>
                <a:gd name="connsiteY4" fmla="*/ 641220 h 755143"/>
                <a:gd name="connsiteX5" fmla="*/ 641220 w 1282440"/>
                <a:gd name="connsiteY5" fmla="*/ 0 h 75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440" h="755143">
                  <a:moveTo>
                    <a:pt x="641220" y="0"/>
                  </a:moveTo>
                  <a:cubicBezTo>
                    <a:pt x="995356" y="0"/>
                    <a:pt x="1282440" y="287084"/>
                    <a:pt x="1282440" y="641220"/>
                  </a:cubicBezTo>
                  <a:lnTo>
                    <a:pt x="1270956" y="755143"/>
                  </a:lnTo>
                  <a:lnTo>
                    <a:pt x="11485" y="755143"/>
                  </a:lnTo>
                  <a:lnTo>
                    <a:pt x="0" y="641220"/>
                  </a:lnTo>
                  <a:cubicBezTo>
                    <a:pt x="0" y="287084"/>
                    <a:pt x="287084" y="0"/>
                    <a:pt x="641220" y="0"/>
                  </a:cubicBez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2857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2001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573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1145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4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5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0530840" y="5967730"/>
            <a:ext cx="1661160" cy="904240"/>
            <a:chOff x="16584" y="9398"/>
            <a:chExt cx="2616" cy="1424"/>
          </a:xfrm>
        </p:grpSpPr>
        <p:sp>
          <p:nvSpPr>
            <p:cNvPr id="12" name="任意形状 24"/>
            <p:cNvSpPr/>
            <p:nvPr userDrawn="1">
              <p:custDataLst>
                <p:tags r:id="rId3"/>
              </p:custDataLst>
            </p:nvPr>
          </p:nvSpPr>
          <p:spPr>
            <a:xfrm flipH="1">
              <a:off x="17408" y="9398"/>
              <a:ext cx="1792" cy="1425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4"/>
              </p:custDataLst>
            </p:nvPr>
          </p:nvSpPr>
          <p:spPr>
            <a:xfrm>
              <a:off x="16584" y="10098"/>
              <a:ext cx="1423" cy="702"/>
            </a:xfrm>
            <a:custGeom>
              <a:avLst/>
              <a:gdLst>
                <a:gd name="connsiteX0" fmla="*/ 451780 w 903560"/>
                <a:gd name="connsiteY0" fmla="*/ 0 h 445912"/>
                <a:gd name="connsiteX1" fmla="*/ 895026 w 903560"/>
                <a:gd name="connsiteY1" fmla="*/ 361256 h 445912"/>
                <a:gd name="connsiteX2" fmla="*/ 903560 w 903560"/>
                <a:gd name="connsiteY2" fmla="*/ 445912 h 445912"/>
                <a:gd name="connsiteX3" fmla="*/ 0 w 903560"/>
                <a:gd name="connsiteY3" fmla="*/ 445912 h 445912"/>
                <a:gd name="connsiteX4" fmla="*/ 8534 w 903560"/>
                <a:gd name="connsiteY4" fmla="*/ 361256 h 445912"/>
                <a:gd name="connsiteX5" fmla="*/ 451780 w 903560"/>
                <a:gd name="connsiteY5" fmla="*/ 0 h 44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3560" h="445912">
                  <a:moveTo>
                    <a:pt x="451780" y="0"/>
                  </a:moveTo>
                  <a:cubicBezTo>
                    <a:pt x="670421" y="0"/>
                    <a:pt x="852838" y="155088"/>
                    <a:pt x="895026" y="361256"/>
                  </a:cubicBezTo>
                  <a:lnTo>
                    <a:pt x="903560" y="445912"/>
                  </a:lnTo>
                  <a:lnTo>
                    <a:pt x="0" y="445912"/>
                  </a:lnTo>
                  <a:lnTo>
                    <a:pt x="8534" y="361256"/>
                  </a:lnTo>
                  <a:cubicBezTo>
                    <a:pt x="50722" y="155088"/>
                    <a:pt x="233139" y="0"/>
                    <a:pt x="451780" y="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-3175" y="-16510"/>
            <a:ext cx="12193270" cy="6883400"/>
            <a:chOff x="-5" y="-26"/>
            <a:chExt cx="19202" cy="10840"/>
          </a:xfrm>
        </p:grpSpPr>
        <p:grpSp>
          <p:nvGrpSpPr>
            <p:cNvPr id="8" name="组合 7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-5" y="7500"/>
              <a:ext cx="5143" cy="3314"/>
              <a:chOff x="-3174" y="4762217"/>
              <a:chExt cx="3265874" cy="2104199"/>
            </a:xfrm>
          </p:grpSpPr>
          <p:sp>
            <p:nvSpPr>
              <p:cNvPr id="9" name="任意多边形: 形状 8"/>
              <p:cNvSpPr/>
              <p:nvPr>
                <p:custDataLst>
                  <p:tags r:id="rId5"/>
                </p:custDataLst>
              </p:nvPr>
            </p:nvSpPr>
            <p:spPr>
              <a:xfrm>
                <a:off x="-3174" y="4762217"/>
                <a:ext cx="2009063" cy="2104199"/>
              </a:xfrm>
              <a:custGeom>
                <a:avLst/>
                <a:gdLst>
                  <a:gd name="connsiteX0" fmla="*/ 28878 w 2009063"/>
                  <a:gd name="connsiteY0" fmla="*/ 0 h 2104199"/>
                  <a:gd name="connsiteX1" fmla="*/ 2009063 w 2009063"/>
                  <a:gd name="connsiteY1" fmla="*/ 1980184 h 2104199"/>
                  <a:gd name="connsiteX2" fmla="*/ 2002801 w 2009063"/>
                  <a:gd name="connsiteY2" fmla="*/ 2104199 h 2104199"/>
                  <a:gd name="connsiteX3" fmla="*/ 0 w 2009063"/>
                  <a:gd name="connsiteY3" fmla="*/ 2104199 h 2104199"/>
                  <a:gd name="connsiteX4" fmla="*/ 0 w 2009063"/>
                  <a:gd name="connsiteY4" fmla="*/ 1095 h 210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9063" h="2104199">
                    <a:moveTo>
                      <a:pt x="28878" y="0"/>
                    </a:moveTo>
                    <a:cubicBezTo>
                      <a:pt x="1122504" y="0"/>
                      <a:pt x="2009063" y="886559"/>
                      <a:pt x="2009063" y="1980184"/>
                    </a:cubicBezTo>
                    <a:lnTo>
                      <a:pt x="2002801" y="2104199"/>
                    </a:lnTo>
                    <a:lnTo>
                      <a:pt x="0" y="2104199"/>
                    </a:lnTo>
                    <a:lnTo>
                      <a:pt x="0" y="1095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" name="任意多边形: 形状 9"/>
              <p:cNvSpPr/>
              <p:nvPr>
                <p:custDataLst>
                  <p:tags r:id="rId6"/>
                </p:custDataLst>
              </p:nvPr>
            </p:nvSpPr>
            <p:spPr>
              <a:xfrm>
                <a:off x="749076" y="5357865"/>
                <a:ext cx="2513624" cy="1500135"/>
              </a:xfrm>
              <a:custGeom>
                <a:avLst/>
                <a:gdLst>
                  <a:gd name="connsiteX0" fmla="*/ 1256812 w 2513624"/>
                  <a:gd name="connsiteY0" fmla="*/ 0 h 1500135"/>
                  <a:gd name="connsiteX1" fmla="*/ 2513624 w 2513624"/>
                  <a:gd name="connsiteY1" fmla="*/ 1256812 h 1500135"/>
                  <a:gd name="connsiteX2" fmla="*/ 2489095 w 2513624"/>
                  <a:gd name="connsiteY2" fmla="*/ 1500135 h 1500135"/>
                  <a:gd name="connsiteX3" fmla="*/ 24529 w 2513624"/>
                  <a:gd name="connsiteY3" fmla="*/ 1500135 h 1500135"/>
                  <a:gd name="connsiteX4" fmla="*/ 0 w 2513624"/>
                  <a:gd name="connsiteY4" fmla="*/ 1256812 h 1500135"/>
                  <a:gd name="connsiteX5" fmla="*/ 1256812 w 2513624"/>
                  <a:gd name="connsiteY5" fmla="*/ 0 h 150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3624" h="1500135">
                    <a:moveTo>
                      <a:pt x="1256812" y="0"/>
                    </a:moveTo>
                    <a:cubicBezTo>
                      <a:pt x="1950930" y="0"/>
                      <a:pt x="2513624" y="562694"/>
                      <a:pt x="2513624" y="1256812"/>
                    </a:cubicBezTo>
                    <a:lnTo>
                      <a:pt x="2489095" y="1500135"/>
                    </a:lnTo>
                    <a:lnTo>
                      <a:pt x="24529" y="1500135"/>
                    </a:lnTo>
                    <a:lnTo>
                      <a:pt x="0" y="1256812"/>
                    </a:lnTo>
                    <a:cubicBezTo>
                      <a:pt x="0" y="562694"/>
                      <a:pt x="562694" y="0"/>
                      <a:pt x="1256812" y="0"/>
                    </a:cubicBez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>
              <p:custDataLst>
                <p:tags r:id="rId7"/>
              </p:custDataLst>
            </p:nvPr>
          </p:nvGrpSpPr>
          <p:grpSpPr>
            <a:xfrm rot="10800000">
              <a:off x="14055" y="-26"/>
              <a:ext cx="5143" cy="3314"/>
              <a:chOff x="-3174" y="4762217"/>
              <a:chExt cx="3265874" cy="2104199"/>
            </a:xfrm>
          </p:grpSpPr>
          <p:sp>
            <p:nvSpPr>
              <p:cNvPr id="13" name="任意多边形: 形状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-3174" y="4762217"/>
                <a:ext cx="2009063" cy="2104199"/>
              </a:xfrm>
              <a:custGeom>
                <a:avLst/>
                <a:gdLst>
                  <a:gd name="connsiteX0" fmla="*/ 28878 w 2009063"/>
                  <a:gd name="connsiteY0" fmla="*/ 0 h 2104199"/>
                  <a:gd name="connsiteX1" fmla="*/ 2009063 w 2009063"/>
                  <a:gd name="connsiteY1" fmla="*/ 1980184 h 2104199"/>
                  <a:gd name="connsiteX2" fmla="*/ 2002801 w 2009063"/>
                  <a:gd name="connsiteY2" fmla="*/ 2104199 h 2104199"/>
                  <a:gd name="connsiteX3" fmla="*/ 0 w 2009063"/>
                  <a:gd name="connsiteY3" fmla="*/ 2104199 h 2104199"/>
                  <a:gd name="connsiteX4" fmla="*/ 0 w 2009063"/>
                  <a:gd name="connsiteY4" fmla="*/ 1095 h 210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9063" h="2104199">
                    <a:moveTo>
                      <a:pt x="28878" y="0"/>
                    </a:moveTo>
                    <a:cubicBezTo>
                      <a:pt x="1122504" y="0"/>
                      <a:pt x="2009063" y="886559"/>
                      <a:pt x="2009063" y="1980184"/>
                    </a:cubicBezTo>
                    <a:lnTo>
                      <a:pt x="2002801" y="2104199"/>
                    </a:lnTo>
                    <a:lnTo>
                      <a:pt x="0" y="2104199"/>
                    </a:lnTo>
                    <a:lnTo>
                      <a:pt x="0" y="1095"/>
                    </a:ln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" name="任意多边形: 形状 13"/>
              <p:cNvSpPr/>
              <p:nvPr>
                <p:custDataLst>
                  <p:tags r:id="rId9"/>
                </p:custDataLst>
              </p:nvPr>
            </p:nvSpPr>
            <p:spPr>
              <a:xfrm>
                <a:off x="749076" y="5357865"/>
                <a:ext cx="2513624" cy="1500135"/>
              </a:xfrm>
              <a:custGeom>
                <a:avLst/>
                <a:gdLst>
                  <a:gd name="connsiteX0" fmla="*/ 1256812 w 2513624"/>
                  <a:gd name="connsiteY0" fmla="*/ 0 h 1500135"/>
                  <a:gd name="connsiteX1" fmla="*/ 2513624 w 2513624"/>
                  <a:gd name="connsiteY1" fmla="*/ 1256812 h 1500135"/>
                  <a:gd name="connsiteX2" fmla="*/ 2489095 w 2513624"/>
                  <a:gd name="connsiteY2" fmla="*/ 1500135 h 1500135"/>
                  <a:gd name="connsiteX3" fmla="*/ 24529 w 2513624"/>
                  <a:gd name="connsiteY3" fmla="*/ 1500135 h 1500135"/>
                  <a:gd name="connsiteX4" fmla="*/ 0 w 2513624"/>
                  <a:gd name="connsiteY4" fmla="*/ 1256812 h 1500135"/>
                  <a:gd name="connsiteX5" fmla="*/ 1256812 w 2513624"/>
                  <a:gd name="connsiteY5" fmla="*/ 0 h 150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3624" h="1500135">
                    <a:moveTo>
                      <a:pt x="1256812" y="0"/>
                    </a:moveTo>
                    <a:cubicBezTo>
                      <a:pt x="1950930" y="0"/>
                      <a:pt x="2513624" y="562694"/>
                      <a:pt x="2513624" y="1256812"/>
                    </a:cubicBezTo>
                    <a:lnTo>
                      <a:pt x="2489095" y="1500135"/>
                    </a:lnTo>
                    <a:lnTo>
                      <a:pt x="24529" y="1500135"/>
                    </a:lnTo>
                    <a:lnTo>
                      <a:pt x="0" y="1256812"/>
                    </a:lnTo>
                    <a:cubicBezTo>
                      <a:pt x="0" y="562694"/>
                      <a:pt x="562694" y="0"/>
                      <a:pt x="1256812" y="0"/>
                    </a:cubicBezTo>
                    <a:close/>
                  </a:path>
                </a:pathLst>
              </a:custGeom>
              <a:solidFill>
                <a:schemeClr val="accent3">
                  <a:alpha val="2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4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672507" y="4889195"/>
            <a:ext cx="4846986" cy="430367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椭圆 6"/>
          <p:cNvSpPr/>
          <p:nvPr userDrawn="1">
            <p:custDataLst>
              <p:tags r:id="rId6"/>
            </p:custDataLst>
          </p:nvPr>
        </p:nvSpPr>
        <p:spPr>
          <a:xfrm>
            <a:off x="5395393" y="2636224"/>
            <a:ext cx="1000451" cy="1000451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椭圆 7"/>
          <p:cNvSpPr/>
          <p:nvPr userDrawn="1">
            <p:custDataLst>
              <p:tags r:id="rId7"/>
            </p:custDataLst>
          </p:nvPr>
        </p:nvSpPr>
        <p:spPr>
          <a:xfrm>
            <a:off x="6474332" y="2240011"/>
            <a:ext cx="500225" cy="500225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3672506" y="4063043"/>
            <a:ext cx="4846987" cy="77867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0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742950" marR="0" lvl="1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200150" marR="0" lvl="2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57350" marR="0" lvl="3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114550" marR="0" lvl="4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buChar char="•"/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200150" indent="-285750">
              <a:buFont typeface="Arial" panose="020B0604020202020204" pitchFamily="34" charset="0"/>
              <a:buChar char="•"/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7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8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9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1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0662920" y="-8255"/>
            <a:ext cx="1529080" cy="147256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163.xml"/><Relationship Id="rId24" Type="http://schemas.openxmlformats.org/officeDocument/2006/relationships/tags" Target="../tags/tag162.xml"/><Relationship Id="rId23" Type="http://schemas.openxmlformats.org/officeDocument/2006/relationships/tags" Target="../tags/tag161.xml"/><Relationship Id="rId22" Type="http://schemas.openxmlformats.org/officeDocument/2006/relationships/tags" Target="../tags/tag160.xml"/><Relationship Id="rId21" Type="http://schemas.openxmlformats.org/officeDocument/2006/relationships/tags" Target="../tags/tag159.xml"/><Relationship Id="rId20" Type="http://schemas.openxmlformats.org/officeDocument/2006/relationships/tags" Target="../tags/tag158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54025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3303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0183495" y="-457200"/>
            <a:ext cx="3618230" cy="2879090"/>
            <a:chOff x="16037" y="-720"/>
            <a:chExt cx="5698" cy="4534"/>
          </a:xfrm>
        </p:grpSpPr>
        <p:sp>
          <p:nvSpPr>
            <p:cNvPr id="14" name="椭圆 13"/>
            <p:cNvSpPr/>
            <p:nvPr/>
          </p:nvSpPr>
          <p:spPr>
            <a:xfrm>
              <a:off x="16037" y="-620"/>
              <a:ext cx="2268" cy="226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8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7201" y="-720"/>
              <a:ext cx="4535" cy="453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80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81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82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84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85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86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87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88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68.xml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tags" Target="../tags/tag167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171.xml"/><Relationship Id="rId5" Type="http://schemas.openxmlformats.org/officeDocument/2006/relationships/image" Target="../media/image3.png"/><Relationship Id="rId4" Type="http://schemas.openxmlformats.org/officeDocument/2006/relationships/tags" Target="../tags/tag170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tags" Target="../tags/tag169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73.xml"/><Relationship Id="rId4" Type="http://schemas.openxmlformats.org/officeDocument/2006/relationships/image" Target="../media/image4.png"/><Relationship Id="rId3" Type="http://schemas.openxmlformats.org/officeDocument/2006/relationships/tags" Target="../tags/tag172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74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75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77.xml"/><Relationship Id="rId4" Type="http://schemas.openxmlformats.org/officeDocument/2006/relationships/image" Target="../media/image7.png"/><Relationship Id="rId3" Type="http://schemas.openxmlformats.org/officeDocument/2006/relationships/tags" Target="../tags/tag176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78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79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620010" y="1918970"/>
            <a:ext cx="6646545" cy="847725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sz="4000"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大班社会活动：长</a:t>
            </a:r>
            <a:r>
              <a:rPr lang="en-US" altLang="zh-CN" sz="4000"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 </a:t>
            </a:r>
            <a:r>
              <a:rPr sz="4000"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城</a:t>
            </a:r>
            <a:endParaRPr sz="4000"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604125" y="-109855"/>
            <a:ext cx="1844040" cy="1783715"/>
          </a:xfrm>
          <a:prstGeom prst="ellipse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789035" y="-1534160"/>
            <a:ext cx="5409565" cy="5390515"/>
          </a:xfrm>
          <a:prstGeom prst="ellipse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75945" y="616585"/>
            <a:ext cx="1440000" cy="1440000"/>
          </a:xfrm>
          <a:prstGeom prst="ellipse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876300" y="3856355"/>
            <a:ext cx="3600000" cy="3600000"/>
          </a:xfrm>
          <a:prstGeom prst="ellipse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9667875" y="5778500"/>
            <a:ext cx="1080000" cy="1080000"/>
          </a:xfrm>
          <a:prstGeom prst="ellipse">
            <a:avLst/>
          </a:prstGeom>
          <a:solidFill>
            <a:schemeClr val="accent3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0440670" y="6096635"/>
            <a:ext cx="1134110" cy="444500"/>
          </a:xfrm>
          <a:prstGeom prst="rect">
            <a:avLst/>
          </a:prstGeom>
        </p:spPr>
        <p:txBody>
          <a:bodyPr vert="horz" lIns="101600" tIns="0" rIns="82550" bIns="0" rtlCol="0">
            <a:normAutofit fontScale="9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>
                <a:latin typeface="思源黑体 CN Bold" panose="020B0800000000000000" charset="-122"/>
                <a:ea typeface="思源黑体 CN Bold" panose="020B0800000000000000" charset="-122"/>
              </a:rPr>
              <a:t>讲师名字</a:t>
            </a:r>
            <a:endParaRPr lang="zh-CN" altLang="en-US" sz="1800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440670" y="5376545"/>
            <a:ext cx="720000" cy="720000"/>
          </a:xfrm>
          <a:prstGeom prst="ellipse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835150" y="6034405"/>
            <a:ext cx="2880000" cy="2880000"/>
          </a:xfrm>
          <a:prstGeom prst="ellipse">
            <a:avLst/>
          </a:prstGeom>
          <a:noFill/>
          <a:ln w="76200">
            <a:solidFill>
              <a:schemeClr val="accent1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40000"/>
                    <a:lumOff val="60000"/>
                    <a:alpha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158230" y="4841875"/>
            <a:ext cx="1080000" cy="1080000"/>
          </a:xfrm>
          <a:prstGeom prst="ellipse">
            <a:avLst/>
          </a:prstGeom>
          <a:noFill/>
          <a:ln w="28575">
            <a:solidFill>
              <a:schemeClr val="accent3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  <a:alpha val="50000"/>
                  </a:schemeClr>
                </a:solidFill>
              </a14:hiddenFill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090660" y="3940810"/>
            <a:ext cx="360000" cy="360000"/>
          </a:xfrm>
          <a:prstGeom prst="ellipse">
            <a:avLst/>
          </a:prstGeom>
          <a:noFill/>
          <a:ln w="28575">
            <a:solidFill>
              <a:schemeClr val="accent3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  <a:alpha val="50000"/>
                  </a:schemeClr>
                </a:solidFill>
              </a14:hiddenFill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2103121028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0"/>
            <a:ext cx="84645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2103121028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4515" y="0"/>
            <a:ext cx="852233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210309105115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title"/>
          </p:nvPr>
        </p:nvSpPr>
        <p:spPr>
          <a:xfrm>
            <a:off x="2741295" y="1684020"/>
            <a:ext cx="7893050" cy="2294255"/>
          </a:xfrm>
        </p:spPr>
        <p:txBody>
          <a:bodyPr/>
          <a:p>
            <a:r>
              <a:rPr sz="9600">
                <a:latin typeface="汉仪糯米团简" panose="00020600040101010101" charset="-122"/>
                <a:ea typeface="汉仪糯米团简" panose="00020600040101010101" charset="-122"/>
                <a:cs typeface="汉仪糯米团简" panose="00020600040101010101" charset="-122"/>
              </a:rPr>
              <a:t>蓟</a:t>
            </a:r>
            <a:r>
              <a:rPr lang="en-US" altLang="zh-CN" sz="9600">
                <a:latin typeface="汉仪糯米团简" panose="00020600040101010101" charset="-122"/>
                <a:ea typeface="汉仪糯米团简" panose="00020600040101010101" charset="-122"/>
                <a:cs typeface="汉仪糯米团简" panose="00020600040101010101" charset="-122"/>
              </a:rPr>
              <a:t>  </a:t>
            </a:r>
            <a:r>
              <a:rPr sz="9600">
                <a:latin typeface="汉仪糯米团简" panose="00020600040101010101" charset="-122"/>
                <a:ea typeface="汉仪糯米团简" panose="00020600040101010101" charset="-122"/>
                <a:cs typeface="汉仪糯米团简" panose="00020600040101010101" charset="-122"/>
              </a:rPr>
              <a:t>州</a:t>
            </a:r>
            <a:r>
              <a:rPr lang="en-US" altLang="zh-CN" sz="9600">
                <a:latin typeface="汉仪糯米团简" panose="00020600040101010101" charset="-122"/>
                <a:ea typeface="汉仪糯米团简" panose="00020600040101010101" charset="-122"/>
                <a:cs typeface="汉仪糯米团简" panose="00020600040101010101" charset="-122"/>
              </a:rPr>
              <a:t>  </a:t>
            </a:r>
            <a:r>
              <a:rPr sz="9600">
                <a:latin typeface="汉仪糯米团简" panose="00020600040101010101" charset="-122"/>
                <a:ea typeface="汉仪糯米团简" panose="00020600040101010101" charset="-122"/>
                <a:cs typeface="汉仪糯米团简" panose="00020600040101010101" charset="-122"/>
              </a:rPr>
              <a:t>美</a:t>
            </a:r>
            <a:r>
              <a:rPr lang="en-US" altLang="zh-CN" sz="9600">
                <a:latin typeface="汉仪糯米团简" panose="00020600040101010101" charset="-122"/>
                <a:ea typeface="汉仪糯米团简" panose="00020600040101010101" charset="-122"/>
                <a:cs typeface="汉仪糯米团简" panose="00020600040101010101" charset="-122"/>
              </a:rPr>
              <a:t>  </a:t>
            </a:r>
            <a:r>
              <a:rPr sz="9600">
                <a:latin typeface="汉仪糯米团简" panose="00020600040101010101" charset="-122"/>
                <a:ea typeface="汉仪糯米团简" panose="00020600040101010101" charset="-122"/>
                <a:cs typeface="汉仪糯米团简" panose="00020600040101010101" charset="-122"/>
              </a:rPr>
              <a:t>景</a:t>
            </a:r>
            <a:endParaRPr sz="9600">
              <a:latin typeface="汉仪糯米团简" panose="00020600040101010101" charset="-122"/>
              <a:ea typeface="汉仪糯米团简" panose="00020600040101010101" charset="-122"/>
              <a:cs typeface="汉仪糯米团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205211522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151110" cy="6765290"/>
          </a:xfrm>
          <a:prstGeom prst="rect">
            <a:avLst/>
          </a:prstGeom>
        </p:spPr>
      </p:pic>
      <p:pic>
        <p:nvPicPr>
          <p:cNvPr id="5" name="图片 4" descr="微信图片_202205211522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520" y="0"/>
            <a:ext cx="6282055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2205211522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0"/>
            <a:ext cx="5145405" cy="6858000"/>
          </a:xfrm>
          <a:prstGeom prst="rect">
            <a:avLst/>
          </a:prstGeom>
        </p:spPr>
      </p:pic>
      <p:pic>
        <p:nvPicPr>
          <p:cNvPr id="3" name="图片 2" descr="微信图片_202205211525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700" y="-93345"/>
            <a:ext cx="5145405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2205211522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微信图片_202205211522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0595" y="0"/>
            <a:ext cx="1029081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微信图片_202205211523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3345"/>
            <a:ext cx="5741035" cy="6858000"/>
          </a:xfrm>
          <a:prstGeom prst="rect">
            <a:avLst/>
          </a:prstGeom>
        </p:spPr>
      </p:pic>
      <p:pic>
        <p:nvPicPr>
          <p:cNvPr id="4" name="图片 3" descr="微信图片_202205211525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815" y="0"/>
            <a:ext cx="5145405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997710" y="2586355"/>
            <a:ext cx="2454275" cy="2435860"/>
            <a:chOff x="15225" y="8467"/>
            <a:chExt cx="2351" cy="2333"/>
          </a:xfrm>
        </p:grpSpPr>
        <p:sp>
          <p:nvSpPr>
            <p:cNvPr id="4" name="椭圆 3"/>
            <p:cNvSpPr/>
            <p:nvPr/>
          </p:nvSpPr>
          <p:spPr>
            <a:xfrm>
              <a:off x="15225" y="9100"/>
              <a:ext cx="1701" cy="170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6442" y="8467"/>
              <a:ext cx="1134" cy="113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TextBox 2"/>
          <p:cNvSpPr txBox="1"/>
          <p:nvPr>
            <p:custDataLst>
              <p:tags r:id="rId1"/>
            </p:custDataLst>
          </p:nvPr>
        </p:nvSpPr>
        <p:spPr>
          <a:xfrm>
            <a:off x="3028737" y="3833589"/>
            <a:ext cx="1974790" cy="338554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en-US" altLang="zh-CN" sz="1600" spc="15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230" y="652780"/>
            <a:ext cx="1080000" cy="1080000"/>
          </a:xfrm>
          <a:prstGeom prst="ellipse">
            <a:avLst/>
          </a:prstGeom>
          <a:noFill/>
          <a:ln w="28575">
            <a:solidFill>
              <a:schemeClr val="accent3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  <a:alpha val="50000"/>
                  </a:schemeClr>
                </a:solidFill>
              </a14:hiddenFill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48360" y="1560195"/>
            <a:ext cx="540000" cy="540000"/>
          </a:xfrm>
          <a:prstGeom prst="ellipse">
            <a:avLst/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  <a:alpha val="50000"/>
                  </a:schemeClr>
                </a:solidFill>
              </a14:hiddenFill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592455" y="4865370"/>
            <a:ext cx="2880000" cy="2880000"/>
          </a:xfrm>
          <a:prstGeom prst="ellipse">
            <a:avLst/>
          </a:prstGeom>
          <a:noFill/>
          <a:ln w="76200">
            <a:solidFill>
              <a:schemeClr val="accent1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40000"/>
                    <a:lumOff val="60000"/>
                    <a:alpha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68020" y="335280"/>
            <a:ext cx="720000" cy="720000"/>
          </a:xfrm>
          <a:prstGeom prst="ellipse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 descr="IMG_0426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" y="0"/>
            <a:ext cx="7392035" cy="4930140"/>
          </a:xfrm>
          <a:prstGeom prst="rect">
            <a:avLst/>
          </a:prstGeom>
        </p:spPr>
      </p:pic>
      <p:pic>
        <p:nvPicPr>
          <p:cNvPr id="23" name="图片 22" descr="微信图片_20210309105115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410" y="1959610"/>
            <a:ext cx="8707755" cy="48983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997710" y="2586355"/>
            <a:ext cx="2454275" cy="2435860"/>
            <a:chOff x="15225" y="8467"/>
            <a:chExt cx="2351" cy="2333"/>
          </a:xfrm>
        </p:grpSpPr>
        <p:sp>
          <p:nvSpPr>
            <p:cNvPr id="4" name="椭圆 3"/>
            <p:cNvSpPr/>
            <p:nvPr/>
          </p:nvSpPr>
          <p:spPr>
            <a:xfrm>
              <a:off x="15225" y="9100"/>
              <a:ext cx="1701" cy="170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6442" y="8467"/>
              <a:ext cx="1134" cy="113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TextBox 2"/>
          <p:cNvSpPr txBox="1"/>
          <p:nvPr>
            <p:custDataLst>
              <p:tags r:id="rId1"/>
            </p:custDataLst>
          </p:nvPr>
        </p:nvSpPr>
        <p:spPr>
          <a:xfrm>
            <a:off x="3028737" y="3833589"/>
            <a:ext cx="1974790" cy="338554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en-US" altLang="zh-CN" sz="1600" spc="15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230" y="652780"/>
            <a:ext cx="1080000" cy="1080000"/>
          </a:xfrm>
          <a:prstGeom prst="ellipse">
            <a:avLst/>
          </a:prstGeom>
          <a:noFill/>
          <a:ln w="28575">
            <a:solidFill>
              <a:schemeClr val="accent3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  <a:alpha val="50000"/>
                  </a:schemeClr>
                </a:solidFill>
              </a14:hiddenFill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48360" y="1560195"/>
            <a:ext cx="540000" cy="540000"/>
          </a:xfrm>
          <a:prstGeom prst="ellipse">
            <a:avLst/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  <a:alpha val="50000"/>
                  </a:schemeClr>
                </a:solidFill>
              </a14:hiddenFill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592455" y="4865370"/>
            <a:ext cx="2880000" cy="2880000"/>
          </a:xfrm>
          <a:prstGeom prst="ellipse">
            <a:avLst/>
          </a:prstGeom>
          <a:noFill/>
          <a:ln w="76200">
            <a:solidFill>
              <a:schemeClr val="accent1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40000"/>
                    <a:lumOff val="60000"/>
                    <a:alpha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68020" y="335280"/>
            <a:ext cx="720000" cy="720000"/>
          </a:xfrm>
          <a:prstGeom prst="ellipse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WeChat_20220521113958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43530" y="0"/>
            <a:ext cx="6192520" cy="68580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孟姜女哭长城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24305" y="0"/>
            <a:ext cx="9016365" cy="685863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贾德奎+秋染长城+138212438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720" y="0"/>
            <a:ext cx="1032256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30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0" y="0"/>
            <a:ext cx="1036129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eChat_20220521113938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42601ad5c201196a6bedc5483ce5b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  <p:pic>
        <p:nvPicPr>
          <p:cNvPr id="3" name="图片 2" descr="IMG_2761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7670" y="984885"/>
            <a:ext cx="7397750" cy="48882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1031210280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960" y="0"/>
            <a:ext cx="902208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3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3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3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3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4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4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5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5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4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4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0"/>
  <p:tag name="KSO_WM_TEMPLATE_MASTER_THUMB_INDEX" val="0"/>
  <p:tag name="KSO_WM_UNIT_SHOW_EDIT_AREA_INDICATION" val="0"/>
  <p:tag name="KSO_WM_TAG_VERSION" val="1.0"/>
  <p:tag name="KSO_WM_BEAUTIFY_FLAG" val="#wm#"/>
  <p:tag name="KSO_WM_TEMPLATE_CATEGORY" val="custom"/>
  <p:tag name="KSO_WM_TEMPLATE_INDEX" val="20202544"/>
  <p:tag name="KSO_WM_TEMPLATE_THUMBS_INDEX" val="1、4、5、13"/>
</p:tagLst>
</file>

<file path=ppt/tags/tag164.xml><?xml version="1.0" encoding="utf-8"?>
<p:tagLst xmlns:p="http://schemas.openxmlformats.org/presentationml/2006/main">
  <p:tag name="KSO_WM_UNIT_ISCONTENTSTITLE" val="0"/>
  <p:tag name="KSO_WM_UNIT_PRESET_TEXT" val="单击此处添加标题"/>
  <p:tag name="KSO_WM_UNIT_VALUE" val="9"/>
  <p:tag name="KSO_WM_UNIT_HIGHLIGHT" val="0"/>
  <p:tag name="KSO_WM_UNIT_COMPATIBLE" val="0"/>
  <p:tag name="KSO_WM_UNIT_TYPE" val="a"/>
  <p:tag name="KSO_WM_UNIT_INDEX" val="1"/>
  <p:tag name="KSO_WM_UNIT_ID" val="custom20190792_1*a*1"/>
  <p:tag name="KSO_WM_TEMPLATE_CATEGORY" val="custom"/>
  <p:tag name="KSO_WM_TEMPLATE_INDEX" val="20190792"/>
  <p:tag name="KSO_WM_UNIT_LAYERLEVEL" val="1"/>
  <p:tag name="KSO_WM_TAG_VERSION" val="1.0"/>
  <p:tag name="KSO_WM_BEAUTIFY_FLAG" val="#wm#"/>
  <p:tag name="KSO_WM_UNIT_NOCLEAR" val="0"/>
  <p:tag name="KSO_WM_UNIT_DIAGRAM_ISNUMVISUAL" val="0"/>
  <p:tag name="KSO_WM_UNIT_DIAGRAM_ISREFERUNIT" val="0"/>
</p:tagLst>
</file>

<file path=ppt/tags/tag165.xml><?xml version="1.0" encoding="utf-8"?>
<p:tagLst xmlns:p="http://schemas.openxmlformats.org/presentationml/2006/main">
  <p:tag name="KSO_WM_UNIT_ISCONTENTSTITLE" val="0"/>
  <p:tag name="KSO_WM_UNIT_PRESET_TEXT" val="单击此处添加副标题"/>
  <p:tag name="KSO_WM_UNIT_VALUE" val="17"/>
  <p:tag name="KSO_WM_UNIT_HIGHLIGHT" val="0"/>
  <p:tag name="KSO_WM_UNIT_COMPATIBLE" val="0"/>
  <p:tag name="KSO_WM_UNIT_TYPE" val="b"/>
  <p:tag name="KSO_WM_UNIT_INDEX" val="1"/>
  <p:tag name="KSO_WM_UNIT_ID" val="custom20190792_1*b*1"/>
  <p:tag name="KSO_WM_TEMPLATE_CATEGORY" val="custom"/>
  <p:tag name="KSO_WM_TEMPLATE_INDEX" val="20190792"/>
  <p:tag name="KSO_WM_UNIT_LAYERLEVEL" val="1"/>
  <p:tag name="KSO_WM_TAG_VERSION" val="1.0"/>
  <p:tag name="KSO_WM_BEAUTIFY_FLAG" val="#wm#"/>
  <p:tag name="KSO_WM_UNIT_NOCLEAR" val="0"/>
  <p:tag name="KSO_WM_UNIT_DIAGRAM_ISNUMVISUAL" val="0"/>
  <p:tag name="KSO_WM_UNIT_DIAGRAM_ISREFERUNIT" val="0"/>
</p:tagLst>
</file>

<file path=ppt/tags/tag166.xml><?xml version="1.0" encoding="utf-8"?>
<p:tagLst xmlns:p="http://schemas.openxmlformats.org/presentationml/2006/main">
  <p:tag name="KSO_WM_SLIDE_ID" val="custom20202544_4"/>
  <p:tag name="KSO_WM_TEMPLATE_SUBCATEGORY" val="0"/>
  <p:tag name="KSO_WM_TEMPLATE_MASTER_TYPE" val="1"/>
  <p:tag name="KSO_WM_TEMPLATE_COLOR_TYPE" val="1"/>
  <p:tag name="KSO_WM_SLIDE_ITEM_CNT" val="4"/>
  <p:tag name="KSO_WM_SLIDE_INDEX" val="4"/>
  <p:tag name="KSO_WM_TAG_VERSION" val="1.0"/>
  <p:tag name="KSO_WM_BEAUTIFY_FLAG" val="#wm#"/>
  <p:tag name="KSO_WM_TEMPLATE_CATEGORY" val="custom"/>
  <p:tag name="KSO_WM_TEMPLATE_INDEX" val="20202544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SPECIAL_SOURCE" val="bdnull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44_4*b*1"/>
  <p:tag name="KSO_WM_TEMPLATE_CATEGORY" val="custom"/>
  <p:tag name="KSO_WM_TEMPLATE_INDEX" val="20202544"/>
  <p:tag name="KSO_WM_UNIT_LAYERLEVEL" val="1"/>
  <p:tag name="KSO_WM_TAG_VERSION" val="1.0"/>
  <p:tag name="KSO_WM_BEAUTIFY_FLAG" val="#wm#"/>
  <p:tag name="KSO_WM_UNIT_ISCONTENTSTITLE" val="0"/>
  <p:tag name="KSO_WM_UNIT_PRESET_TEXT" val="CONTENTS"/>
  <p:tag name="KSO_WM_UNIT_NOCLEAR" val="0"/>
  <p:tag name="KSO_WM_UNIT_VALUE" val="8"/>
  <p:tag name="KSO_WM_DIAGRAM_GROUP_CODE" val="l1-1"/>
  <p:tag name="KSO_WM_UNIT_TYPE" val="b"/>
  <p:tag name="KSO_WM_UNIT_INDEX" val="1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SLIDE_ID" val="custom20202544_4"/>
  <p:tag name="KSO_WM_TEMPLATE_SUBCATEGORY" val="0"/>
  <p:tag name="KSO_WM_TEMPLATE_MASTER_TYPE" val="1"/>
  <p:tag name="KSO_WM_TEMPLATE_COLOR_TYPE" val="1"/>
  <p:tag name="KSO_WM_SLIDE_ITEM_CNT" val="4"/>
  <p:tag name="KSO_WM_SLIDE_INDEX" val="4"/>
  <p:tag name="KSO_WM_TAG_VERSION" val="1.0"/>
  <p:tag name="KSO_WM_BEAUTIFY_FLAG" val="#wm#"/>
  <p:tag name="KSO_WM_TEMPLATE_CATEGORY" val="custom"/>
  <p:tag name="KSO_WM_TEMPLATE_INDEX" val="20202544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SPECIAL_SOURCE" val="bdnull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44_4*b*1"/>
  <p:tag name="KSO_WM_TEMPLATE_CATEGORY" val="custom"/>
  <p:tag name="KSO_WM_TEMPLATE_INDEX" val="20202544"/>
  <p:tag name="KSO_WM_UNIT_LAYERLEVEL" val="1"/>
  <p:tag name="KSO_WM_TAG_VERSION" val="1.0"/>
  <p:tag name="KSO_WM_BEAUTIFY_FLAG" val="#wm#"/>
  <p:tag name="KSO_WM_UNIT_ISCONTENTSTITLE" val="0"/>
  <p:tag name="KSO_WM_UNIT_PRESET_TEXT" val="CONTENTS"/>
  <p:tag name="KSO_WM_UNIT_NOCLEAR" val="0"/>
  <p:tag name="KSO_WM_UNIT_VALUE" val="8"/>
  <p:tag name="KSO_WM_DIAGRAM_GROUP_CODE" val="l1-1"/>
  <p:tag name="KSO_WM_UNIT_TYPE" val="b"/>
  <p:tag name="KSO_WM_UNIT_INDEX" val="1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312*4836*1127*112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71.xml><?xml version="1.0" encoding="utf-8"?>
<p:tagLst xmlns:p="http://schemas.openxmlformats.org/presentationml/2006/main">
  <p:tag name="KSO_WM_SLIDE_ID" val="custom20202544_4"/>
  <p:tag name="KSO_WM_TEMPLATE_SUBCATEGORY" val="0"/>
  <p:tag name="KSO_WM_TEMPLATE_MASTER_TYPE" val="1"/>
  <p:tag name="KSO_WM_TEMPLATE_COLOR_TYPE" val="1"/>
  <p:tag name="KSO_WM_SLIDE_ITEM_CNT" val="4"/>
  <p:tag name="KSO_WM_SLIDE_INDEX" val="4"/>
  <p:tag name="KSO_WM_TAG_VERSION" val="1.0"/>
  <p:tag name="KSO_WM_BEAUTIFY_FLAG" val="#wm#"/>
  <p:tag name="KSO_WM_TEMPLATE_CATEGORY" val="custom"/>
  <p:tag name="KSO_WM_TEMPLATE_INDEX" val="20202544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SPECIAL_SOURCE" val="bdnull"/>
</p:tagLst>
</file>

<file path=ppt/tags/tag17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535*4836*1127*112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73.xml><?xml version="1.0" encoding="utf-8"?>
<p:tagLst xmlns:p="http://schemas.openxmlformats.org/presentationml/2006/main">
  <p:tag name="KSO_WM_SLIDE_ID" val="custom20202544_4"/>
  <p:tag name="KSO_WM_TEMPLATE_SUBCATEGORY" val="0"/>
  <p:tag name="KSO_WM_TEMPLATE_MASTER_TYPE" val="1"/>
  <p:tag name="KSO_WM_TEMPLATE_COLOR_TYPE" val="1"/>
  <p:tag name="KSO_WM_SLIDE_ITEM_CNT" val="4"/>
  <p:tag name="KSO_WM_SLIDE_INDEX" val="4"/>
  <p:tag name="KSO_WM_TAG_VERSION" val="1.0"/>
  <p:tag name="KSO_WM_BEAUTIFY_FLAG" val="#wm#"/>
  <p:tag name="KSO_WM_TEMPLATE_CATEGORY" val="custom"/>
  <p:tag name="KSO_WM_TEMPLATE_INDEX" val="20202544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SPECIAL_SOURCE" val="bdnull"/>
</p:tagLst>
</file>

<file path=ppt/tags/tag174.xml><?xml version="1.0" encoding="utf-8"?>
<p:tagLst xmlns:p="http://schemas.openxmlformats.org/presentationml/2006/main">
  <p:tag name="KSO_WM_SLIDE_ID" val="custom20202544_4"/>
  <p:tag name="KSO_WM_TEMPLATE_SUBCATEGORY" val="0"/>
  <p:tag name="KSO_WM_TEMPLATE_MASTER_TYPE" val="1"/>
  <p:tag name="KSO_WM_TEMPLATE_COLOR_TYPE" val="1"/>
  <p:tag name="KSO_WM_SLIDE_ITEM_CNT" val="4"/>
  <p:tag name="KSO_WM_SLIDE_INDEX" val="4"/>
  <p:tag name="KSO_WM_TAG_VERSION" val="1.0"/>
  <p:tag name="KSO_WM_BEAUTIFY_FLAG" val="#wm#"/>
  <p:tag name="KSO_WM_TEMPLATE_CATEGORY" val="custom"/>
  <p:tag name="KSO_WM_TEMPLATE_INDEX" val="20202544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SPECIAL_SOURCE" val="bdnull"/>
</p:tagLst>
</file>

<file path=ppt/tags/tag175.xml><?xml version="1.0" encoding="utf-8"?>
<p:tagLst xmlns:p="http://schemas.openxmlformats.org/presentationml/2006/main">
  <p:tag name="KSO_WM_SLIDE_ID" val="custom20202544_4"/>
  <p:tag name="KSO_WM_TEMPLATE_SUBCATEGORY" val="0"/>
  <p:tag name="KSO_WM_TEMPLATE_MASTER_TYPE" val="1"/>
  <p:tag name="KSO_WM_TEMPLATE_COLOR_TYPE" val="1"/>
  <p:tag name="KSO_WM_SLIDE_ITEM_CNT" val="4"/>
  <p:tag name="KSO_WM_SLIDE_INDEX" val="4"/>
  <p:tag name="KSO_WM_TAG_VERSION" val="1.0"/>
  <p:tag name="KSO_WM_BEAUTIFY_FLAG" val="#wm#"/>
  <p:tag name="KSO_WM_TEMPLATE_CATEGORY" val="custom"/>
  <p:tag name="KSO_WM_TEMPLATE_INDEX" val="20202544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SPECIAL_SOURCE" val="bdnull"/>
</p:tagLst>
</file>

<file path=ppt/tags/tag176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036*4836*1127*112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77.xml><?xml version="1.0" encoding="utf-8"?>
<p:tagLst xmlns:p="http://schemas.openxmlformats.org/presentationml/2006/main">
  <p:tag name="KSO_WM_SLIDE_ID" val="custom20202544_4"/>
  <p:tag name="KSO_WM_TEMPLATE_SUBCATEGORY" val="0"/>
  <p:tag name="KSO_WM_TEMPLATE_MASTER_TYPE" val="1"/>
  <p:tag name="KSO_WM_TEMPLATE_COLOR_TYPE" val="1"/>
  <p:tag name="KSO_WM_SLIDE_ITEM_CNT" val="4"/>
  <p:tag name="KSO_WM_SLIDE_INDEX" val="4"/>
  <p:tag name="KSO_WM_TAG_VERSION" val="1.0"/>
  <p:tag name="KSO_WM_BEAUTIFY_FLAG" val="#wm#"/>
  <p:tag name="KSO_WM_TEMPLATE_CATEGORY" val="custom"/>
  <p:tag name="KSO_WM_TEMPLATE_INDEX" val="20202544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SPECIAL_SOURCE" val="bdnull"/>
</p:tagLst>
</file>

<file path=ppt/tags/tag178.xml><?xml version="1.0" encoding="utf-8"?>
<p:tagLst xmlns:p="http://schemas.openxmlformats.org/presentationml/2006/main">
  <p:tag name="KSO_WM_SLIDE_ID" val="custom20202544_4"/>
  <p:tag name="KSO_WM_TEMPLATE_SUBCATEGORY" val="0"/>
  <p:tag name="KSO_WM_TEMPLATE_MASTER_TYPE" val="1"/>
  <p:tag name="KSO_WM_TEMPLATE_COLOR_TYPE" val="1"/>
  <p:tag name="KSO_WM_SLIDE_ITEM_CNT" val="4"/>
  <p:tag name="KSO_WM_SLIDE_INDEX" val="4"/>
  <p:tag name="KSO_WM_TAG_VERSION" val="1.0"/>
  <p:tag name="KSO_WM_BEAUTIFY_FLAG" val="#wm#"/>
  <p:tag name="KSO_WM_TEMPLATE_CATEGORY" val="custom"/>
  <p:tag name="KSO_WM_TEMPLATE_INDEX" val="20202544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SPECIAL_SOURCE" val="bdnull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4"/>
  <p:tag name="KSO_WM_SPECIAL_SOURCE" val="bdnull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4"/>
  <p:tag name="KSO_WM_SPECIAL_SOURCE" val="bdnull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4"/>
  <p:tag name="KSO_WM_SPECIAL_SOURCE" val="bdnull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4"/>
  <p:tag name="KSO_WM_SPECIAL_SOURCE" val="bdnull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4"/>
  <p:tag name="KSO_WM_SPECIAL_SOURCE" val="bdnull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4"/>
  <p:tag name="KSO_WM_SPECIAL_SOURCE" val="bdnull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4"/>
  <p:tag name="KSO_WM_SPECIAL_SOURCE" val="bdnull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4"/>
  <p:tag name="KSO_WM_SPECIAL_SOURCE" val="bdnull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4"/>
  <p:tag name="KSO_WM_SPECIAL_SOURCE" val="bdnull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4"/>
  <p:tag name="KSO_WM_SPECIAL_SOURCE" val="bdnull"/>
</p:tagLst>
</file>

<file path=ppt/tags/tag189.xml><?xml version="1.0" encoding="utf-8"?>
<p:tagLst xmlns:p="http://schemas.openxmlformats.org/presentationml/2006/main">
  <p:tag name="COMMONDATA" val="eyJjb3VudCI6NiwiaGRpZCI6ImUwODcyMjdjMWE5ZjM0NTRhNjI1OTVkZDI4ZThjMWEwIiwidXNlckNvdW50Ijo2fQ==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3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4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4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自定义 24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6EACF7"/>
      </a:accent1>
      <a:accent2>
        <a:srgbClr val="8CA2E6"/>
      </a:accent2>
      <a:accent3>
        <a:srgbClr val="A595D7"/>
      </a:accent3>
      <a:accent4>
        <a:srgbClr val="BC86C8"/>
      </a:accent4>
      <a:accent5>
        <a:srgbClr val="D676B9"/>
      </a:accent5>
      <a:accent6>
        <a:srgbClr val="F166AC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WPS 演示</Application>
  <PresentationFormat>宽屏</PresentationFormat>
  <Paragraphs>6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思源黑体 CN Bold</vt:lpstr>
      <vt:lpstr>站酷小薇LOGO体</vt:lpstr>
      <vt:lpstr>思源黑体 CN Light</vt:lpstr>
      <vt:lpstr>Helvetica Light</vt:lpstr>
      <vt:lpstr>Wingdings</vt:lpstr>
      <vt:lpstr>Gill Sans</vt:lpstr>
      <vt:lpstr>Arial Unicode MS</vt:lpstr>
      <vt:lpstr>Mongolian Baiti</vt:lpstr>
      <vt:lpstr>Segoe Print</vt:lpstr>
      <vt:lpstr>汉仪糯米团简</vt:lpstr>
      <vt:lpstr>1_Office 主题​​</vt:lpstr>
      <vt:lpstr>蓝紫小清新通用PPT模板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Amy的妈妈</cp:lastModifiedBy>
  <cp:revision>180</cp:revision>
  <dcterms:created xsi:type="dcterms:W3CDTF">2019-06-19T02:08:00Z</dcterms:created>
  <dcterms:modified xsi:type="dcterms:W3CDTF">2022-05-21T07:28:52Z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KSOTemplateUUID">
    <vt:lpwstr>v1.0_mb_G1KqP7fIwQnUwuWsByz80g==</vt:lpwstr>
  </property>
  <property fmtid="{D5CDD505-2E9C-101B-9397-08002B2CF9AE}" pid="4" name="ICV">
    <vt:lpwstr>F2C31DC3970849F192AC88FCAA494D3D</vt:lpwstr>
  </property>
</Properties>
</file>