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2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f1e3911b89702bad2cf2208ed620a75a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08760" y="685800"/>
            <a:ext cx="917448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759*3855*928*928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COMMONDATA" val="eyJoZGlkIjoiY2UzOGNmY2M2ZDIwZGVlNGI2YzM5YjQ4MGJkYjhjM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dell</cp:lastModifiedBy>
  <cp:revision>2</cp:revision>
  <dcterms:created xsi:type="dcterms:W3CDTF">2022-05-18T08:15:35Z</dcterms:created>
  <dcterms:modified xsi:type="dcterms:W3CDTF">2022-05-18T08:16:59Z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236CC79B6C8A4BB9AA49563DA7E3FC00</vt:lpwstr>
  </property>
  <property fmtid="{D5CDD505-2E9C-101B-9397-08002B2CF9AE}" pid="3" name="KSOProductBuildVer">
    <vt:lpwstr>2052-11.1.0.11365</vt:lpwstr>
  </property>
</Properties>
</file>