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01b925e466556c319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2840" y="0"/>
            <a:ext cx="10311765" cy="68586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5909660492549370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96920" y="0"/>
            <a:ext cx="55975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veer-1627141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3515" y="0"/>
            <a:ext cx="93472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01adb2a44d88f3727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4185" y="0"/>
            <a:ext cx="9265285" cy="61772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564652386243557_836_10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5105" y="0"/>
            <a:ext cx="9264650" cy="61766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0800,&quot;width&quot;:8815}"/>
</p:tagLst>
</file>

<file path=ppt/tags/tag2.xml><?xml version="1.0" encoding="utf-8"?>
<p:tagLst xmlns:p="http://schemas.openxmlformats.org/presentationml/2006/main">
  <p:tag name="COMMONDATA" val="eyJoZGlkIjoiY2UzOGNmY2M2ZDIwZGVlNGI2YzM5YjQ4MGJkYjhjM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dell</cp:lastModifiedBy>
  <cp:revision>3</cp:revision>
  <dcterms:created xsi:type="dcterms:W3CDTF">2022-05-16T07:39:00Z</dcterms:created>
  <dcterms:modified xsi:type="dcterms:W3CDTF">2022-05-16T08:27:09Z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46C80B72E7454CAAB8902429344C74D6</vt:lpwstr>
  </property>
  <property fmtid="{D5CDD505-2E9C-101B-9397-08002B2CF9AE}" pid="3" name="KSOProductBuildVer">
    <vt:lpwstr>2052-11.1.0.11365</vt:lpwstr>
  </property>
</Properties>
</file>