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4" r:id="rId3"/>
    <p:sldId id="304" r:id="rId5"/>
    <p:sldId id="329" r:id="rId6"/>
    <p:sldId id="320" r:id="rId7"/>
    <p:sldId id="330" r:id="rId8"/>
    <p:sldId id="331" r:id="rId9"/>
    <p:sldId id="327" r:id="rId10"/>
    <p:sldId id="322" r:id="rId11"/>
  </p:sldIdLst>
  <p:sldSz cx="12192000" cy="9053195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B635F"/>
    <a:srgbClr val="FAB5A0"/>
    <a:srgbClr val="FCD2C5"/>
    <a:srgbClr val="A2CEC7"/>
    <a:srgbClr val="90C4BB"/>
    <a:srgbClr val="E65750"/>
    <a:srgbClr val="E1372F"/>
    <a:srgbClr val="E8655E"/>
    <a:srgbClr val="FAAF98"/>
    <a:srgbClr val="7AB8A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4882" autoAdjust="0"/>
    <p:restoredTop sz="94660"/>
  </p:normalViewPr>
  <p:slideViewPr>
    <p:cSldViewPr snapToGrid="0">
      <p:cViewPr>
        <p:scale>
          <a:sx n="50" d="100"/>
          <a:sy n="50" d="100"/>
        </p:scale>
        <p:origin x="-1098" y="-192"/>
      </p:cViewPr>
      <p:guideLst>
        <p:guide orient="horz" pos="2852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5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C832CC-C319-401A-8CD1-BEBD467105D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50944" y="1143000"/>
            <a:ext cx="4156112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CCF97F-F1F7-4605-9EAB-C89884D567A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CCF97F-F1F7-4605-9EAB-C89884D567A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50963" y="1143000"/>
            <a:ext cx="415607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8CA76-2ECF-4851-8B3A-BAF3BD013A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CCF97F-F1F7-4605-9EAB-C89884D567A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50963" y="1143000"/>
            <a:ext cx="415607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D8CA76-2ECF-4851-8B3A-BAF3BD013AF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150" y="1481755"/>
            <a:ext cx="9144900" cy="3152133"/>
          </a:xfrm>
        </p:spPr>
        <p:txBody>
          <a:bodyPr anchor="b"/>
          <a:lstStyle>
            <a:lvl1pPr algn="ctr">
              <a:defRPr sz="792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150" y="4755446"/>
            <a:ext cx="9144900" cy="2185953"/>
          </a:xfrm>
        </p:spPr>
        <p:txBody>
          <a:bodyPr/>
          <a:lstStyle>
            <a:lvl1pPr marL="0" indent="0" algn="ctr">
              <a:buNone/>
              <a:defRPr sz="3170"/>
            </a:lvl1pPr>
            <a:lvl2pPr marL="603885" indent="0" algn="ctr">
              <a:buNone/>
              <a:defRPr sz="2640"/>
            </a:lvl2pPr>
            <a:lvl3pPr marL="1207135" indent="0" algn="ctr">
              <a:buNone/>
              <a:defRPr sz="2375"/>
            </a:lvl3pPr>
            <a:lvl4pPr marL="1811020" indent="0" algn="ctr">
              <a:buNone/>
              <a:defRPr sz="2110"/>
            </a:lvl4pPr>
            <a:lvl5pPr marL="2414270" indent="0" algn="ctr">
              <a:buNone/>
              <a:defRPr sz="2110"/>
            </a:lvl5pPr>
            <a:lvl6pPr marL="3018155" indent="0" algn="ctr">
              <a:buNone/>
              <a:defRPr sz="2110"/>
            </a:lvl6pPr>
            <a:lvl7pPr marL="3621405" indent="0" algn="ctr">
              <a:buNone/>
              <a:defRPr sz="2110"/>
            </a:lvl7pPr>
            <a:lvl8pPr marL="4225290" indent="0" algn="ctr">
              <a:buNone/>
              <a:defRPr sz="2110"/>
            </a:lvl8pPr>
            <a:lvl9pPr marL="4828540" indent="0" algn="ctr">
              <a:buNone/>
              <a:defRPr sz="211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1A152-7B0D-494F-9874-B8B02B70FE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71E47-329F-48DC-BC9F-2B46028E14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1A152-7B0D-494F-9874-B8B02B70FE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71E47-329F-48DC-BC9F-2B46028E14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5759" y="482042"/>
            <a:ext cx="2629159" cy="7672846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83" y="482042"/>
            <a:ext cx="7735062" cy="7672846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1A152-7B0D-494F-9874-B8B02B70FE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71E47-329F-48DC-BC9F-2B46028E142F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框 6"/>
          <p:cNvSpPr txBox="1"/>
          <p:nvPr userDrawn="1"/>
        </p:nvSpPr>
        <p:spPr>
          <a:xfrm>
            <a:off x="1093300" y="748558"/>
            <a:ext cx="1725007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版权声明</a:t>
            </a:r>
            <a:endParaRPr lang="zh-CN" altLang="en-US" sz="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感谢您下载平台上提供的</a:t>
            </a:r>
            <a:r>
              <a:rPr lang="en-US" altLang="zh-CN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作品，为了您和熊猫办公以及原创作者的利益，请勿复制、传播、销售，否则将承担法律责任！熊猫办公将对作品进行维权，按照传播下载次数进行十倍的索取赔偿！</a:t>
            </a:r>
            <a:endParaRPr lang="en-US" altLang="zh-CN" sz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在熊猫办公出售的</a:t>
            </a:r>
            <a:r>
              <a:rPr lang="en-US" altLang="zh-CN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模板是免版税类（</a:t>
            </a:r>
            <a:r>
              <a:rPr lang="en-US" altLang="zh-CN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RF</a:t>
            </a:r>
            <a:r>
              <a:rPr lang="zh-CN" altLang="en-US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Royalty-Free</a:t>
            </a:r>
            <a:r>
              <a:rPr lang="zh-CN" altLang="en-US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）正版受</a:t>
            </a:r>
            <a:r>
              <a:rPr lang="en-US" altLang="zh-CN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中国人民共和国著作法</a:t>
            </a:r>
            <a:r>
              <a:rPr lang="en-US" altLang="zh-CN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世界版权公约</a:t>
            </a:r>
            <a:r>
              <a:rPr lang="en-US" altLang="zh-CN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的保护，作品的所有权、版权和著作权归熊猫办公所有，您下载的是</a:t>
            </a:r>
            <a:r>
              <a:rPr lang="en-US" altLang="zh-CN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模板素材的使用权。</a:t>
            </a:r>
            <a:endParaRPr lang="zh-CN" altLang="en-US" sz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不得将熊猫办公的</a:t>
            </a:r>
            <a:r>
              <a:rPr lang="en-US" altLang="zh-CN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模板、</a:t>
            </a:r>
            <a:r>
              <a:rPr lang="en-US" altLang="zh-CN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素材，本身用于再出售，或者出租、出借、转让、分销、发布或者作为礼物供他人使用，不得转授权、出卖、转让本协议或者本协议中的权利。</a:t>
            </a:r>
            <a:endParaRPr lang="zh-CN" altLang="en-US" sz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1A152-7B0D-494F-9874-B8B02B70FE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71E47-329F-48DC-BC9F-2B46028E14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83" y="2410208"/>
            <a:ext cx="5182110" cy="574468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808" y="2410208"/>
            <a:ext cx="5182110" cy="574468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1A152-7B0D-494F-9874-B8B02B70FE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71E47-329F-48DC-BC9F-2B46028E14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871" y="482042"/>
            <a:ext cx="10516635" cy="1750021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871" y="2219488"/>
            <a:ext cx="5158295" cy="1087737"/>
          </a:xfrm>
        </p:spPr>
        <p:txBody>
          <a:bodyPr anchor="b"/>
          <a:lstStyle>
            <a:lvl1pPr marL="0" indent="0">
              <a:buNone/>
              <a:defRPr sz="3170" b="1"/>
            </a:lvl1pPr>
            <a:lvl2pPr marL="603885" indent="0">
              <a:buNone/>
              <a:defRPr sz="2640" b="1"/>
            </a:lvl2pPr>
            <a:lvl3pPr marL="1207135" indent="0">
              <a:buNone/>
              <a:defRPr sz="2375" b="1"/>
            </a:lvl3pPr>
            <a:lvl4pPr marL="1811020" indent="0">
              <a:buNone/>
              <a:defRPr sz="2110" b="1"/>
            </a:lvl4pPr>
            <a:lvl5pPr marL="2414270" indent="0">
              <a:buNone/>
              <a:defRPr sz="2110" b="1"/>
            </a:lvl5pPr>
            <a:lvl6pPr marL="3018155" indent="0">
              <a:buNone/>
              <a:defRPr sz="2110" b="1"/>
            </a:lvl6pPr>
            <a:lvl7pPr marL="3621405" indent="0">
              <a:buNone/>
              <a:defRPr sz="2110" b="1"/>
            </a:lvl7pPr>
            <a:lvl8pPr marL="4225290" indent="0">
              <a:buNone/>
              <a:defRPr sz="2110" b="1"/>
            </a:lvl8pPr>
            <a:lvl9pPr marL="4828540" indent="0">
              <a:buNone/>
              <a:defRPr sz="211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871" y="3307225"/>
            <a:ext cx="5158295" cy="486443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808" y="2219488"/>
            <a:ext cx="5183698" cy="1087737"/>
          </a:xfrm>
        </p:spPr>
        <p:txBody>
          <a:bodyPr anchor="b"/>
          <a:lstStyle>
            <a:lvl1pPr marL="0" indent="0">
              <a:buNone/>
              <a:defRPr sz="3170" b="1"/>
            </a:lvl1pPr>
            <a:lvl2pPr marL="603885" indent="0">
              <a:buNone/>
              <a:defRPr sz="2640" b="1"/>
            </a:lvl2pPr>
            <a:lvl3pPr marL="1207135" indent="0">
              <a:buNone/>
              <a:defRPr sz="2375" b="1"/>
            </a:lvl3pPr>
            <a:lvl4pPr marL="1811020" indent="0">
              <a:buNone/>
              <a:defRPr sz="2110" b="1"/>
            </a:lvl4pPr>
            <a:lvl5pPr marL="2414270" indent="0">
              <a:buNone/>
              <a:defRPr sz="2110" b="1"/>
            </a:lvl5pPr>
            <a:lvl6pPr marL="3018155" indent="0">
              <a:buNone/>
              <a:defRPr sz="2110" b="1"/>
            </a:lvl6pPr>
            <a:lvl7pPr marL="3621405" indent="0">
              <a:buNone/>
              <a:defRPr sz="2110" b="1"/>
            </a:lvl7pPr>
            <a:lvl8pPr marL="4225290" indent="0">
              <a:buNone/>
              <a:defRPr sz="2110" b="1"/>
            </a:lvl8pPr>
            <a:lvl9pPr marL="4828540" indent="0">
              <a:buNone/>
              <a:defRPr sz="211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808" y="3307225"/>
            <a:ext cx="5183698" cy="486443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1A152-7B0D-494F-9874-B8B02B70FE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71E47-329F-48DC-BC9F-2B46028E14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pattFill prst="pct5">
          <a:fgClr>
            <a:schemeClr val="accent2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 userDrawn="1"/>
        </p:nvGrpSpPr>
        <p:grpSpPr>
          <a:xfrm>
            <a:off x="0" y="8696710"/>
            <a:ext cx="12313212" cy="502791"/>
            <a:chOff x="53611" y="4109240"/>
            <a:chExt cx="12459434" cy="380842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1" r="78505" b="-207"/>
            <a:stretch>
              <a:fillRect/>
            </a:stretch>
          </p:blipFill>
          <p:spPr>
            <a:xfrm>
              <a:off x="53611" y="4114278"/>
              <a:ext cx="1656000" cy="305574"/>
            </a:xfrm>
            <a:prstGeom prst="rect">
              <a:avLst/>
            </a:prstGeom>
          </p:spPr>
        </p:pic>
        <p:pic>
          <p:nvPicPr>
            <p:cNvPr id="27" name="图片 26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1" r="78505" b="-207"/>
            <a:stretch>
              <a:fillRect/>
            </a:stretch>
          </p:blipFill>
          <p:spPr>
            <a:xfrm>
              <a:off x="1706306" y="4118388"/>
              <a:ext cx="1656000" cy="305574"/>
            </a:xfrm>
            <a:prstGeom prst="rect">
              <a:avLst/>
            </a:pr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1" r="78505" b="-207"/>
            <a:stretch>
              <a:fillRect/>
            </a:stretch>
          </p:blipFill>
          <p:spPr>
            <a:xfrm>
              <a:off x="3344647" y="4109240"/>
              <a:ext cx="1656000" cy="305574"/>
            </a:xfrm>
            <a:prstGeom prst="rect">
              <a:avLst/>
            </a:prstGeom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1" r="78505" b="-207"/>
            <a:stretch>
              <a:fillRect/>
            </a:stretch>
          </p:blipFill>
          <p:spPr>
            <a:xfrm>
              <a:off x="4963589" y="4109240"/>
              <a:ext cx="1656000" cy="305574"/>
            </a:xfrm>
            <a:prstGeom prst="rect">
              <a:avLst/>
            </a:prstGeom>
          </p:spPr>
        </p:pic>
        <p:pic>
          <p:nvPicPr>
            <p:cNvPr id="30" name="图片 29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1" r="78505" b="-207"/>
            <a:stretch>
              <a:fillRect/>
            </a:stretch>
          </p:blipFill>
          <p:spPr>
            <a:xfrm>
              <a:off x="6663502" y="4116873"/>
              <a:ext cx="1656000" cy="305574"/>
            </a:xfrm>
            <a:prstGeom prst="rect">
              <a:avLst/>
            </a:prstGeom>
          </p:spPr>
        </p:pic>
        <p:pic>
          <p:nvPicPr>
            <p:cNvPr id="31" name="图片 30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1" r="78505" b="-207"/>
            <a:stretch>
              <a:fillRect/>
            </a:stretch>
          </p:blipFill>
          <p:spPr>
            <a:xfrm>
              <a:off x="8317708" y="4135604"/>
              <a:ext cx="1656000" cy="305574"/>
            </a:xfrm>
            <a:prstGeom prst="rect">
              <a:avLst/>
            </a:prstGeom>
          </p:spPr>
        </p:pic>
        <p:pic>
          <p:nvPicPr>
            <p:cNvPr id="32" name="图片 31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1" r="78505" b="-207"/>
            <a:stretch>
              <a:fillRect/>
            </a:stretch>
          </p:blipFill>
          <p:spPr>
            <a:xfrm>
              <a:off x="9982357" y="4137207"/>
              <a:ext cx="1656000" cy="305574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14993" r="91286" b="100000"/>
            <a:stretch>
              <a:fillRect/>
            </a:stretch>
          </p:blipFill>
          <p:spPr>
            <a:xfrm>
              <a:off x="11625139" y="4444363"/>
              <a:ext cx="671371" cy="45719"/>
            </a:xfrm>
            <a:prstGeom prst="rect">
              <a:avLst/>
            </a:prstGeom>
          </p:spPr>
        </p:pic>
        <p:pic>
          <p:nvPicPr>
            <p:cNvPr id="34" name="图片 3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1" r="88646" b="-208"/>
            <a:stretch>
              <a:fillRect/>
            </a:stretch>
          </p:blipFill>
          <p:spPr>
            <a:xfrm>
              <a:off x="11638357" y="4147572"/>
              <a:ext cx="874688" cy="305574"/>
            </a:xfrm>
            <a:prstGeom prst="rect">
              <a:avLst/>
            </a:prstGeom>
          </p:spPr>
        </p:pic>
      </p:grpSp>
      <p:grpSp>
        <p:nvGrpSpPr>
          <p:cNvPr id="35" name="组合 34"/>
          <p:cNvGrpSpPr/>
          <p:nvPr userDrawn="1"/>
        </p:nvGrpSpPr>
        <p:grpSpPr>
          <a:xfrm>
            <a:off x="-32292" y="-49851"/>
            <a:ext cx="12313212" cy="502036"/>
            <a:chOff x="-32289" y="-37760"/>
            <a:chExt cx="12459434" cy="380270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1" r="78505" b="-207"/>
            <a:stretch>
              <a:fillRect/>
            </a:stretch>
          </p:blipFill>
          <p:spPr>
            <a:xfrm flipV="1">
              <a:off x="-32289" y="-33294"/>
              <a:ext cx="1656000" cy="305574"/>
            </a:xfrm>
            <a:prstGeom prst="rect">
              <a:avLst/>
            </a:prstGeom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1" r="78505" b="-207"/>
            <a:stretch>
              <a:fillRect/>
            </a:stretch>
          </p:blipFill>
          <p:spPr>
            <a:xfrm flipV="1">
              <a:off x="1620406" y="-29184"/>
              <a:ext cx="1656000" cy="305574"/>
            </a:xfrm>
            <a:prstGeom prst="rect">
              <a:avLst/>
            </a:prstGeom>
          </p:spPr>
        </p:pic>
        <p:pic>
          <p:nvPicPr>
            <p:cNvPr id="38" name="图片 37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1" r="78505" b="-207"/>
            <a:stretch>
              <a:fillRect/>
            </a:stretch>
          </p:blipFill>
          <p:spPr>
            <a:xfrm flipV="1">
              <a:off x="3261312" y="-36268"/>
              <a:ext cx="1656000" cy="305574"/>
            </a:xfrm>
            <a:prstGeom prst="rect">
              <a:avLst/>
            </a:prstGeom>
          </p:spPr>
        </p:pic>
        <p:pic>
          <p:nvPicPr>
            <p:cNvPr id="39" name="图片 38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1" r="78505" b="-207"/>
            <a:stretch>
              <a:fillRect/>
            </a:stretch>
          </p:blipFill>
          <p:spPr>
            <a:xfrm flipV="1">
              <a:off x="4912743" y="-37760"/>
              <a:ext cx="1656000" cy="305574"/>
            </a:xfrm>
            <a:prstGeom prst="rect">
              <a:avLst/>
            </a:prstGeom>
          </p:spPr>
        </p:pic>
        <p:pic>
          <p:nvPicPr>
            <p:cNvPr id="40" name="图片 39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1" r="78505" b="-207"/>
            <a:stretch>
              <a:fillRect/>
            </a:stretch>
          </p:blipFill>
          <p:spPr>
            <a:xfrm flipV="1">
              <a:off x="6548484" y="-28635"/>
              <a:ext cx="1656000" cy="305574"/>
            </a:xfrm>
            <a:prstGeom prst="rect">
              <a:avLst/>
            </a:prstGeom>
          </p:spPr>
        </p:pic>
        <p:pic>
          <p:nvPicPr>
            <p:cNvPr id="41" name="图片 40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1" r="78505" b="-207"/>
            <a:stretch>
              <a:fillRect/>
            </a:stretch>
          </p:blipFill>
          <p:spPr>
            <a:xfrm flipV="1">
              <a:off x="8231808" y="-28010"/>
              <a:ext cx="1656000" cy="305574"/>
            </a:xfrm>
            <a:prstGeom prst="rect">
              <a:avLst/>
            </a:prstGeom>
          </p:spPr>
        </p:pic>
        <p:pic>
          <p:nvPicPr>
            <p:cNvPr id="42" name="图片 41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1" r="78505" b="-207"/>
            <a:stretch>
              <a:fillRect/>
            </a:stretch>
          </p:blipFill>
          <p:spPr>
            <a:xfrm flipV="1">
              <a:off x="9896457" y="-26407"/>
              <a:ext cx="1656000" cy="305574"/>
            </a:xfrm>
            <a:prstGeom prst="rect">
              <a:avLst/>
            </a:prstGeom>
          </p:spPr>
        </p:pic>
        <p:pic>
          <p:nvPicPr>
            <p:cNvPr id="43" name="图片 42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14993" r="91286" b="100000"/>
            <a:stretch>
              <a:fillRect/>
            </a:stretch>
          </p:blipFill>
          <p:spPr>
            <a:xfrm flipV="1">
              <a:off x="11539239" y="296791"/>
              <a:ext cx="671371" cy="45719"/>
            </a:xfrm>
            <a:prstGeom prst="rect">
              <a:avLst/>
            </a:prstGeom>
          </p:spPr>
        </p:pic>
        <p:pic>
          <p:nvPicPr>
            <p:cNvPr id="44" name="图片 4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1" r="88646" b="-208"/>
            <a:stretch>
              <a:fillRect/>
            </a:stretch>
          </p:blipFill>
          <p:spPr>
            <a:xfrm flipV="1">
              <a:off x="11552457" y="-16042"/>
              <a:ext cx="874688" cy="305574"/>
            </a:xfrm>
            <a:prstGeom prst="rect">
              <a:avLst/>
            </a:prstGeom>
          </p:spPr>
        </p:pic>
      </p:grpSp>
      <p:sp>
        <p:nvSpPr>
          <p:cNvPr id="22" name="文本框 21"/>
          <p:cNvSpPr txBox="1"/>
          <p:nvPr userDrawn="1"/>
        </p:nvSpPr>
        <p:spPr>
          <a:xfrm>
            <a:off x="6667334" y="654015"/>
            <a:ext cx="1725007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版权声明</a:t>
            </a:r>
            <a:endParaRPr lang="zh-CN" altLang="en-US" sz="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感谢您下载平台上提供的</a:t>
            </a:r>
            <a:r>
              <a:rPr lang="en-US" altLang="zh-CN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作品，为了您和熊猫办公以及原创作者的利益，请勿复制、传播、销售，否则将承担法律责任！熊猫办公将对作品进行维权，按照传播下载次数进行十倍的索取赔偿！</a:t>
            </a:r>
            <a:endParaRPr lang="en-US" altLang="zh-CN" sz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在熊猫办公出售的</a:t>
            </a:r>
            <a:r>
              <a:rPr lang="en-US" altLang="zh-CN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模板是免版税类（</a:t>
            </a:r>
            <a:r>
              <a:rPr lang="en-US" altLang="zh-CN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RF</a:t>
            </a:r>
            <a:r>
              <a:rPr lang="zh-CN" altLang="en-US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Royalty-Free</a:t>
            </a:r>
            <a:r>
              <a:rPr lang="zh-CN" altLang="en-US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）正版受</a:t>
            </a:r>
            <a:r>
              <a:rPr lang="en-US" altLang="zh-CN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中国人民共和国著作法</a:t>
            </a:r>
            <a:r>
              <a:rPr lang="en-US" altLang="zh-CN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世界版权公约</a:t>
            </a:r>
            <a:r>
              <a:rPr lang="en-US" altLang="zh-CN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的保护，作品的所有权、版权和著作权归熊猫办公所有，您下载的是</a:t>
            </a:r>
            <a:r>
              <a:rPr lang="en-US" altLang="zh-CN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模板素材的使用权。</a:t>
            </a:r>
            <a:endParaRPr lang="zh-CN" altLang="en-US" sz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不得将熊猫办公的</a:t>
            </a:r>
            <a:r>
              <a:rPr lang="en-US" altLang="zh-CN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模板、</a:t>
            </a:r>
            <a:r>
              <a:rPr lang="en-US" altLang="zh-CN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素材，本身用于再出售，或者出租、出借、转让、分销、发布或者作为礼物供他人使用，不得转授权、出卖、转让本协议或者本协议中的权利。</a:t>
            </a:r>
            <a:endParaRPr lang="zh-CN" altLang="en-US" sz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bg>
      <p:bgPr>
        <a:pattFill prst="pct5">
          <a:fgClr>
            <a:schemeClr val="accent2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 userDrawn="1"/>
        </p:nvGrpSpPr>
        <p:grpSpPr>
          <a:xfrm>
            <a:off x="0" y="8696710"/>
            <a:ext cx="12313212" cy="502791"/>
            <a:chOff x="53611" y="4109240"/>
            <a:chExt cx="12459434" cy="380842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1" r="78505" b="-207"/>
            <a:stretch>
              <a:fillRect/>
            </a:stretch>
          </p:blipFill>
          <p:spPr>
            <a:xfrm>
              <a:off x="53611" y="4114278"/>
              <a:ext cx="1656000" cy="305574"/>
            </a:xfrm>
            <a:prstGeom prst="rect">
              <a:avLst/>
            </a:prstGeom>
          </p:spPr>
        </p:pic>
        <p:pic>
          <p:nvPicPr>
            <p:cNvPr id="27" name="图片 26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1" r="78505" b="-207"/>
            <a:stretch>
              <a:fillRect/>
            </a:stretch>
          </p:blipFill>
          <p:spPr>
            <a:xfrm>
              <a:off x="1706306" y="4118388"/>
              <a:ext cx="1656000" cy="305574"/>
            </a:xfrm>
            <a:prstGeom prst="rect">
              <a:avLst/>
            </a:pr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1" r="78505" b="-207"/>
            <a:stretch>
              <a:fillRect/>
            </a:stretch>
          </p:blipFill>
          <p:spPr>
            <a:xfrm>
              <a:off x="3344647" y="4109240"/>
              <a:ext cx="1656000" cy="305574"/>
            </a:xfrm>
            <a:prstGeom prst="rect">
              <a:avLst/>
            </a:prstGeom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1" r="78505" b="-207"/>
            <a:stretch>
              <a:fillRect/>
            </a:stretch>
          </p:blipFill>
          <p:spPr>
            <a:xfrm>
              <a:off x="4963589" y="4109240"/>
              <a:ext cx="1656000" cy="305574"/>
            </a:xfrm>
            <a:prstGeom prst="rect">
              <a:avLst/>
            </a:prstGeom>
          </p:spPr>
        </p:pic>
        <p:pic>
          <p:nvPicPr>
            <p:cNvPr id="30" name="图片 29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1" r="78505" b="-207"/>
            <a:stretch>
              <a:fillRect/>
            </a:stretch>
          </p:blipFill>
          <p:spPr>
            <a:xfrm>
              <a:off x="6663502" y="4116873"/>
              <a:ext cx="1656000" cy="305574"/>
            </a:xfrm>
            <a:prstGeom prst="rect">
              <a:avLst/>
            </a:prstGeom>
          </p:spPr>
        </p:pic>
        <p:pic>
          <p:nvPicPr>
            <p:cNvPr id="31" name="图片 30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1" r="78505" b="-207"/>
            <a:stretch>
              <a:fillRect/>
            </a:stretch>
          </p:blipFill>
          <p:spPr>
            <a:xfrm>
              <a:off x="8317708" y="4135604"/>
              <a:ext cx="1656000" cy="305574"/>
            </a:xfrm>
            <a:prstGeom prst="rect">
              <a:avLst/>
            </a:prstGeom>
          </p:spPr>
        </p:pic>
        <p:pic>
          <p:nvPicPr>
            <p:cNvPr id="32" name="图片 31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1" r="78505" b="-207"/>
            <a:stretch>
              <a:fillRect/>
            </a:stretch>
          </p:blipFill>
          <p:spPr>
            <a:xfrm>
              <a:off x="9982357" y="4137207"/>
              <a:ext cx="1656000" cy="305574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14993" r="91286" b="100000"/>
            <a:stretch>
              <a:fillRect/>
            </a:stretch>
          </p:blipFill>
          <p:spPr>
            <a:xfrm>
              <a:off x="11625139" y="4444363"/>
              <a:ext cx="671371" cy="45719"/>
            </a:xfrm>
            <a:prstGeom prst="rect">
              <a:avLst/>
            </a:prstGeom>
          </p:spPr>
        </p:pic>
        <p:pic>
          <p:nvPicPr>
            <p:cNvPr id="34" name="图片 3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1" r="88646" b="-208"/>
            <a:stretch>
              <a:fillRect/>
            </a:stretch>
          </p:blipFill>
          <p:spPr>
            <a:xfrm>
              <a:off x="11638357" y="4147572"/>
              <a:ext cx="874688" cy="305574"/>
            </a:xfrm>
            <a:prstGeom prst="rect">
              <a:avLst/>
            </a:prstGeom>
          </p:spPr>
        </p:pic>
      </p:grpSp>
      <p:grpSp>
        <p:nvGrpSpPr>
          <p:cNvPr id="35" name="组合 34"/>
          <p:cNvGrpSpPr/>
          <p:nvPr userDrawn="1"/>
        </p:nvGrpSpPr>
        <p:grpSpPr>
          <a:xfrm>
            <a:off x="-32292" y="-49851"/>
            <a:ext cx="12313212" cy="502036"/>
            <a:chOff x="-32289" y="-37760"/>
            <a:chExt cx="12459434" cy="380270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1" r="78505" b="-207"/>
            <a:stretch>
              <a:fillRect/>
            </a:stretch>
          </p:blipFill>
          <p:spPr>
            <a:xfrm flipV="1">
              <a:off x="-32289" y="-33294"/>
              <a:ext cx="1656000" cy="305574"/>
            </a:xfrm>
            <a:prstGeom prst="rect">
              <a:avLst/>
            </a:prstGeom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1" r="78505" b="-207"/>
            <a:stretch>
              <a:fillRect/>
            </a:stretch>
          </p:blipFill>
          <p:spPr>
            <a:xfrm flipV="1">
              <a:off x="1620406" y="-29184"/>
              <a:ext cx="1656000" cy="305574"/>
            </a:xfrm>
            <a:prstGeom prst="rect">
              <a:avLst/>
            </a:prstGeom>
          </p:spPr>
        </p:pic>
        <p:pic>
          <p:nvPicPr>
            <p:cNvPr id="38" name="图片 37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1" r="78505" b="-207"/>
            <a:stretch>
              <a:fillRect/>
            </a:stretch>
          </p:blipFill>
          <p:spPr>
            <a:xfrm flipV="1">
              <a:off x="3261312" y="-36268"/>
              <a:ext cx="1656000" cy="305574"/>
            </a:xfrm>
            <a:prstGeom prst="rect">
              <a:avLst/>
            </a:prstGeom>
          </p:spPr>
        </p:pic>
        <p:pic>
          <p:nvPicPr>
            <p:cNvPr id="39" name="图片 38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1" r="78505" b="-207"/>
            <a:stretch>
              <a:fillRect/>
            </a:stretch>
          </p:blipFill>
          <p:spPr>
            <a:xfrm flipV="1">
              <a:off x="4912743" y="-37760"/>
              <a:ext cx="1656000" cy="305574"/>
            </a:xfrm>
            <a:prstGeom prst="rect">
              <a:avLst/>
            </a:prstGeom>
          </p:spPr>
        </p:pic>
        <p:pic>
          <p:nvPicPr>
            <p:cNvPr id="40" name="图片 39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1" r="78505" b="-207"/>
            <a:stretch>
              <a:fillRect/>
            </a:stretch>
          </p:blipFill>
          <p:spPr>
            <a:xfrm flipV="1">
              <a:off x="6548484" y="-28635"/>
              <a:ext cx="1656000" cy="305574"/>
            </a:xfrm>
            <a:prstGeom prst="rect">
              <a:avLst/>
            </a:prstGeom>
          </p:spPr>
        </p:pic>
        <p:pic>
          <p:nvPicPr>
            <p:cNvPr id="41" name="图片 40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1" r="78505" b="-207"/>
            <a:stretch>
              <a:fillRect/>
            </a:stretch>
          </p:blipFill>
          <p:spPr>
            <a:xfrm flipV="1">
              <a:off x="8231808" y="-28010"/>
              <a:ext cx="1656000" cy="305574"/>
            </a:xfrm>
            <a:prstGeom prst="rect">
              <a:avLst/>
            </a:prstGeom>
          </p:spPr>
        </p:pic>
        <p:pic>
          <p:nvPicPr>
            <p:cNvPr id="42" name="图片 41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1" r="78505" b="-207"/>
            <a:stretch>
              <a:fillRect/>
            </a:stretch>
          </p:blipFill>
          <p:spPr>
            <a:xfrm flipV="1">
              <a:off x="9896457" y="-26407"/>
              <a:ext cx="1656000" cy="305574"/>
            </a:xfrm>
            <a:prstGeom prst="rect">
              <a:avLst/>
            </a:prstGeom>
          </p:spPr>
        </p:pic>
        <p:pic>
          <p:nvPicPr>
            <p:cNvPr id="43" name="图片 42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14993" r="91286" b="100000"/>
            <a:stretch>
              <a:fillRect/>
            </a:stretch>
          </p:blipFill>
          <p:spPr>
            <a:xfrm flipV="1">
              <a:off x="11539239" y="296791"/>
              <a:ext cx="671371" cy="45719"/>
            </a:xfrm>
            <a:prstGeom prst="rect">
              <a:avLst/>
            </a:prstGeom>
          </p:spPr>
        </p:pic>
        <p:pic>
          <p:nvPicPr>
            <p:cNvPr id="44" name="图片 4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1" r="88646" b="-208"/>
            <a:stretch>
              <a:fillRect/>
            </a:stretch>
          </p:blipFill>
          <p:spPr>
            <a:xfrm flipV="1">
              <a:off x="11552457" y="-16042"/>
              <a:ext cx="874688" cy="305574"/>
            </a:xfrm>
            <a:prstGeom prst="rect">
              <a:avLst/>
            </a:prstGeom>
          </p:spPr>
        </p:pic>
      </p:grpSp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460" y="168168"/>
            <a:ext cx="1632822" cy="2199332"/>
          </a:xfrm>
          <a:prstGeom prst="rect">
            <a:avLst/>
          </a:prstGeom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228867">
            <a:off x="1428155" y="-462017"/>
            <a:ext cx="1632822" cy="2199332"/>
          </a:xfrm>
          <a:prstGeom prst="rect">
            <a:avLst/>
          </a:prstGeom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228867">
            <a:off x="399115" y="1010812"/>
            <a:ext cx="1772223" cy="2199332"/>
          </a:xfrm>
          <a:prstGeom prst="rect">
            <a:avLst/>
          </a:prstGeom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5" name="图片 4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810750">
            <a:off x="9980025" y="-203241"/>
            <a:ext cx="1987317" cy="2942151"/>
          </a:xfrm>
          <a:prstGeom prst="rect">
            <a:avLst/>
          </a:prstGeom>
        </p:spPr>
      </p:pic>
      <p:sp>
        <p:nvSpPr>
          <p:cNvPr id="46" name="文本框 45"/>
          <p:cNvSpPr txBox="1"/>
          <p:nvPr userDrawn="1"/>
        </p:nvSpPr>
        <p:spPr>
          <a:xfrm>
            <a:off x="6667334" y="654015"/>
            <a:ext cx="1725007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版权声明</a:t>
            </a:r>
            <a:endParaRPr lang="zh-CN" altLang="en-US" sz="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感谢您下载平台上提供的</a:t>
            </a:r>
            <a:r>
              <a:rPr lang="en-US" altLang="zh-CN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作品，为了您和熊猫办公以及原创作者的利益，请勿复制、传播、销售，否则将承担法律责任！熊猫办公将对作品进行维权，按照传播下载次数进行十倍的索取赔偿！</a:t>
            </a:r>
            <a:endParaRPr lang="en-US" altLang="zh-CN" sz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在熊猫办公出售的</a:t>
            </a:r>
            <a:r>
              <a:rPr lang="en-US" altLang="zh-CN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模板是免版税类（</a:t>
            </a:r>
            <a:r>
              <a:rPr lang="en-US" altLang="zh-CN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RF</a:t>
            </a:r>
            <a:r>
              <a:rPr lang="zh-CN" altLang="en-US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Royalty-Free</a:t>
            </a:r>
            <a:r>
              <a:rPr lang="zh-CN" altLang="en-US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）正版受</a:t>
            </a:r>
            <a:r>
              <a:rPr lang="en-US" altLang="zh-CN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中国人民共和国著作法</a:t>
            </a:r>
            <a:r>
              <a:rPr lang="en-US" altLang="zh-CN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世界版权公约</a:t>
            </a:r>
            <a:r>
              <a:rPr lang="en-US" altLang="zh-CN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的保护，作品的所有权、版权和著作权归熊猫办公所有，您下载的是</a:t>
            </a:r>
            <a:r>
              <a:rPr lang="en-US" altLang="zh-CN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模板素材的使用权。</a:t>
            </a:r>
            <a:endParaRPr lang="zh-CN" altLang="en-US" sz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不得将熊猫办公的</a:t>
            </a:r>
            <a:r>
              <a:rPr lang="en-US" altLang="zh-CN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模板、</a:t>
            </a:r>
            <a:r>
              <a:rPr lang="en-US" altLang="zh-CN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素材，本身用于再出售，或者出租、出借、转让、分销、发布或者作为礼物供他人使用，不得转授权、出卖、转让本协议或者本协议中的权利。</a:t>
            </a:r>
            <a:endParaRPr lang="zh-CN" altLang="en-US" sz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 userDrawn="1"/>
        </p:nvSpPr>
        <p:spPr>
          <a:xfrm>
            <a:off x="10508123" y="706801"/>
            <a:ext cx="1632823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版权声明</a:t>
            </a:r>
            <a:endParaRPr lang="zh-CN" altLang="en-US" sz="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感谢您下载平台上提供的</a:t>
            </a:r>
            <a:r>
              <a:rPr lang="en-US" altLang="zh-CN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作品，为了您和熊猫办公以及原创作者的利益，请勿复制、传播、销售，否则将承担法律责任！熊猫办公将对作品进行维权，按照传播下载次数进行十倍的索取赔偿！</a:t>
            </a:r>
            <a:endParaRPr lang="en-US" altLang="zh-CN" sz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在熊猫办公出售的</a:t>
            </a:r>
            <a:r>
              <a:rPr lang="en-US" altLang="zh-CN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模板是免版税类（</a:t>
            </a:r>
            <a:r>
              <a:rPr lang="en-US" altLang="zh-CN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RF</a:t>
            </a:r>
            <a:r>
              <a:rPr lang="zh-CN" altLang="en-US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Royalty-Free</a:t>
            </a:r>
            <a:r>
              <a:rPr lang="zh-CN" altLang="en-US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）正版受</a:t>
            </a:r>
            <a:r>
              <a:rPr lang="en-US" altLang="zh-CN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中国人民共和国著作法</a:t>
            </a:r>
            <a:r>
              <a:rPr lang="en-US" altLang="zh-CN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世界版权公约</a:t>
            </a:r>
            <a:r>
              <a:rPr lang="en-US" altLang="zh-CN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的保护，作品的所有权、版权和著作权归熊猫办公所有，您下载的是</a:t>
            </a:r>
            <a:r>
              <a:rPr lang="en-US" altLang="zh-CN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模板素材的使用权。</a:t>
            </a:r>
            <a:endParaRPr lang="zh-CN" altLang="en-US" sz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不得将熊猫办公的</a:t>
            </a:r>
            <a:r>
              <a:rPr lang="en-US" altLang="zh-CN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模板、</a:t>
            </a:r>
            <a:r>
              <a:rPr lang="en-US" altLang="zh-CN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素材，本身用于再出售，或者出租、出借、转让、分销、发布或者作为礼物供他人使用，不得转授权、出卖、转让本协议或者本协议中的权利。</a:t>
            </a:r>
            <a:endParaRPr lang="zh-CN" altLang="en-US" sz="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bg>
      <p:bgPr>
        <a:solidFill>
          <a:schemeClr val="accent2">
            <a:lumMod val="20000"/>
            <a:lumOff val="80000"/>
            <a:alpha val="3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1A152-7B0D-494F-9874-B8B02B70FE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71E47-329F-48DC-BC9F-2B46028E14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871" y="603600"/>
            <a:ext cx="3932624" cy="2112600"/>
          </a:xfrm>
        </p:spPr>
        <p:txBody>
          <a:bodyPr anchor="b"/>
          <a:lstStyle>
            <a:lvl1pPr>
              <a:defRPr sz="4225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698" y="1303608"/>
            <a:ext cx="6172808" cy="6434208"/>
          </a:xfrm>
        </p:spPr>
        <p:txBody>
          <a:bodyPr/>
          <a:lstStyle>
            <a:lvl1pPr>
              <a:defRPr sz="4225"/>
            </a:lvl1pPr>
            <a:lvl2pPr>
              <a:defRPr sz="3695"/>
            </a:lvl2pPr>
            <a:lvl3pPr>
              <a:defRPr sz="3170"/>
            </a:lvl3pPr>
            <a:lvl4pPr>
              <a:defRPr sz="2640"/>
            </a:lvl4pPr>
            <a:lvl5pPr>
              <a:defRPr sz="2640"/>
            </a:lvl5pPr>
            <a:lvl6pPr>
              <a:defRPr sz="2640"/>
            </a:lvl6pPr>
            <a:lvl7pPr>
              <a:defRPr sz="2640"/>
            </a:lvl7pPr>
            <a:lvl8pPr>
              <a:defRPr sz="2640"/>
            </a:lvl8pPr>
            <a:lvl9pPr>
              <a:defRPr sz="264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871" y="2716200"/>
            <a:ext cx="3932624" cy="5032096"/>
          </a:xfrm>
        </p:spPr>
        <p:txBody>
          <a:bodyPr/>
          <a:lstStyle>
            <a:lvl1pPr marL="0" indent="0">
              <a:buNone/>
              <a:defRPr sz="2110"/>
            </a:lvl1pPr>
            <a:lvl2pPr marL="603885" indent="0">
              <a:buNone/>
              <a:defRPr sz="1850"/>
            </a:lvl2pPr>
            <a:lvl3pPr marL="1207135" indent="0">
              <a:buNone/>
              <a:defRPr sz="1585"/>
            </a:lvl3pPr>
            <a:lvl4pPr marL="1811020" indent="0">
              <a:buNone/>
              <a:defRPr sz="1320"/>
            </a:lvl4pPr>
            <a:lvl5pPr marL="2414270" indent="0">
              <a:buNone/>
              <a:defRPr sz="1320"/>
            </a:lvl5pPr>
            <a:lvl6pPr marL="3018155" indent="0">
              <a:buNone/>
              <a:defRPr sz="1320"/>
            </a:lvl6pPr>
            <a:lvl7pPr marL="3621405" indent="0">
              <a:buNone/>
              <a:defRPr sz="1320"/>
            </a:lvl7pPr>
            <a:lvl8pPr marL="4225290" indent="0">
              <a:buNone/>
              <a:defRPr sz="1320"/>
            </a:lvl8pPr>
            <a:lvl9pPr marL="4828540" indent="0">
              <a:buNone/>
              <a:defRPr sz="132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1A152-7B0D-494F-9874-B8B02B70FE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71E47-329F-48DC-BC9F-2B46028E14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871" y="603600"/>
            <a:ext cx="3932624" cy="2112600"/>
          </a:xfrm>
        </p:spPr>
        <p:txBody>
          <a:bodyPr anchor="b"/>
          <a:lstStyle>
            <a:lvl1pPr>
              <a:defRPr sz="4225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698" y="1303608"/>
            <a:ext cx="6172808" cy="6434208"/>
          </a:xfrm>
        </p:spPr>
        <p:txBody>
          <a:bodyPr/>
          <a:lstStyle>
            <a:lvl1pPr marL="0" indent="0">
              <a:buNone/>
              <a:defRPr sz="4225"/>
            </a:lvl1pPr>
            <a:lvl2pPr marL="603885" indent="0">
              <a:buNone/>
              <a:defRPr sz="3695"/>
            </a:lvl2pPr>
            <a:lvl3pPr marL="1207135" indent="0">
              <a:buNone/>
              <a:defRPr sz="3170"/>
            </a:lvl3pPr>
            <a:lvl4pPr marL="1811020" indent="0">
              <a:buNone/>
              <a:defRPr sz="2640"/>
            </a:lvl4pPr>
            <a:lvl5pPr marL="2414270" indent="0">
              <a:buNone/>
              <a:defRPr sz="2640"/>
            </a:lvl5pPr>
            <a:lvl6pPr marL="3018155" indent="0">
              <a:buNone/>
              <a:defRPr sz="2640"/>
            </a:lvl6pPr>
            <a:lvl7pPr marL="3621405" indent="0">
              <a:buNone/>
              <a:defRPr sz="2640"/>
            </a:lvl7pPr>
            <a:lvl8pPr marL="4225290" indent="0">
              <a:buNone/>
              <a:defRPr sz="2640"/>
            </a:lvl8pPr>
            <a:lvl9pPr marL="4828540" indent="0">
              <a:buNone/>
              <a:defRPr sz="264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871" y="2716200"/>
            <a:ext cx="3932624" cy="5032096"/>
          </a:xfrm>
        </p:spPr>
        <p:txBody>
          <a:bodyPr/>
          <a:lstStyle>
            <a:lvl1pPr marL="0" indent="0">
              <a:buNone/>
              <a:defRPr sz="2110"/>
            </a:lvl1pPr>
            <a:lvl2pPr marL="603885" indent="0">
              <a:buNone/>
              <a:defRPr sz="1850"/>
            </a:lvl2pPr>
            <a:lvl3pPr marL="1207135" indent="0">
              <a:buNone/>
              <a:defRPr sz="1585"/>
            </a:lvl3pPr>
            <a:lvl4pPr marL="1811020" indent="0">
              <a:buNone/>
              <a:defRPr sz="1320"/>
            </a:lvl4pPr>
            <a:lvl5pPr marL="2414270" indent="0">
              <a:buNone/>
              <a:defRPr sz="1320"/>
            </a:lvl5pPr>
            <a:lvl6pPr marL="3018155" indent="0">
              <a:buNone/>
              <a:defRPr sz="1320"/>
            </a:lvl6pPr>
            <a:lvl7pPr marL="3621405" indent="0">
              <a:buNone/>
              <a:defRPr sz="1320"/>
            </a:lvl7pPr>
            <a:lvl8pPr marL="4225290" indent="0">
              <a:buNone/>
              <a:defRPr sz="1320"/>
            </a:lvl8pPr>
            <a:lvl9pPr marL="4828540" indent="0">
              <a:buNone/>
              <a:defRPr sz="132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1A152-7B0D-494F-9874-B8B02B70FE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71E47-329F-48DC-BC9F-2B46028E14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83" y="482042"/>
            <a:ext cx="10516635" cy="17500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83" y="2410208"/>
            <a:ext cx="10516635" cy="57446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83" y="8391717"/>
            <a:ext cx="2743470" cy="4820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8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41A152-7B0D-494F-9874-B8B02B70FE6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998" y="8391717"/>
            <a:ext cx="4115205" cy="4820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58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1448" y="8391717"/>
            <a:ext cx="2743470" cy="4820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8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071E47-329F-48DC-BC9F-2B46028E142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1207135" rtl="0" eaLnBrk="1" latinLnBrk="0" hangingPunct="1">
        <a:lnSpc>
          <a:spcPct val="90000"/>
        </a:lnSpc>
        <a:spcBef>
          <a:spcPct val="0"/>
        </a:spcBef>
        <a:buNone/>
        <a:defRPr sz="581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1625" indent="-301625" algn="l" defTabSz="1207135" rtl="0" eaLnBrk="1" latinLnBrk="0" hangingPunct="1">
        <a:lnSpc>
          <a:spcPct val="90000"/>
        </a:lnSpc>
        <a:spcBef>
          <a:spcPts val="1320"/>
        </a:spcBef>
        <a:buFont typeface="Arial" panose="020B0604020202020204" pitchFamily="34" charset="0"/>
        <a:buChar char="•"/>
        <a:defRPr sz="3695" kern="1200">
          <a:solidFill>
            <a:schemeClr val="tx1"/>
          </a:solidFill>
          <a:latin typeface="+mn-lt"/>
          <a:ea typeface="+mn-ea"/>
          <a:cs typeface="+mn-cs"/>
        </a:defRPr>
      </a:lvl1pPr>
      <a:lvl2pPr marL="905510" indent="-301625" algn="l" defTabSz="1207135" rtl="0" eaLnBrk="1" latinLnBrk="0" hangingPunct="1">
        <a:lnSpc>
          <a:spcPct val="90000"/>
        </a:lnSpc>
        <a:spcBef>
          <a:spcPts val="660"/>
        </a:spcBef>
        <a:buFont typeface="Arial" panose="020B0604020202020204" pitchFamily="34" charset="0"/>
        <a:buChar char="•"/>
        <a:defRPr sz="3170" kern="1200">
          <a:solidFill>
            <a:schemeClr val="tx1"/>
          </a:solidFill>
          <a:latin typeface="+mn-lt"/>
          <a:ea typeface="+mn-ea"/>
          <a:cs typeface="+mn-cs"/>
        </a:defRPr>
      </a:lvl2pPr>
      <a:lvl3pPr marL="1508760" indent="-301625" algn="l" defTabSz="1207135" rtl="0" eaLnBrk="1" latinLnBrk="0" hangingPunct="1">
        <a:lnSpc>
          <a:spcPct val="90000"/>
        </a:lnSpc>
        <a:spcBef>
          <a:spcPts val="660"/>
        </a:spcBef>
        <a:buFont typeface="Arial" panose="020B0604020202020204" pitchFamily="34" charset="0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3pPr>
      <a:lvl4pPr marL="2112645" indent="-301625" algn="l" defTabSz="1207135" rtl="0" eaLnBrk="1" latinLnBrk="0" hangingPunct="1">
        <a:lnSpc>
          <a:spcPct val="90000"/>
        </a:lnSpc>
        <a:spcBef>
          <a:spcPts val="660"/>
        </a:spcBef>
        <a:buFont typeface="Arial" panose="020B0604020202020204" pitchFamily="34" charset="0"/>
        <a:buChar char="•"/>
        <a:defRPr sz="2375" kern="1200">
          <a:solidFill>
            <a:schemeClr val="tx1"/>
          </a:solidFill>
          <a:latin typeface="+mn-lt"/>
          <a:ea typeface="+mn-ea"/>
          <a:cs typeface="+mn-cs"/>
        </a:defRPr>
      </a:lvl4pPr>
      <a:lvl5pPr marL="2715895" indent="-301625" algn="l" defTabSz="1207135" rtl="0" eaLnBrk="1" latinLnBrk="0" hangingPunct="1">
        <a:lnSpc>
          <a:spcPct val="90000"/>
        </a:lnSpc>
        <a:spcBef>
          <a:spcPts val="660"/>
        </a:spcBef>
        <a:buFont typeface="Arial" panose="020B0604020202020204" pitchFamily="34" charset="0"/>
        <a:buChar char="•"/>
        <a:defRPr sz="2375" kern="1200">
          <a:solidFill>
            <a:schemeClr val="tx1"/>
          </a:solidFill>
          <a:latin typeface="+mn-lt"/>
          <a:ea typeface="+mn-ea"/>
          <a:cs typeface="+mn-cs"/>
        </a:defRPr>
      </a:lvl5pPr>
      <a:lvl6pPr marL="3319780" indent="-301625" algn="l" defTabSz="1207135" rtl="0" eaLnBrk="1" latinLnBrk="0" hangingPunct="1">
        <a:lnSpc>
          <a:spcPct val="90000"/>
        </a:lnSpc>
        <a:spcBef>
          <a:spcPts val="660"/>
        </a:spcBef>
        <a:buFont typeface="Arial" panose="020B0604020202020204" pitchFamily="34" charset="0"/>
        <a:buChar char="•"/>
        <a:defRPr sz="2375" kern="1200">
          <a:solidFill>
            <a:schemeClr val="tx1"/>
          </a:solidFill>
          <a:latin typeface="+mn-lt"/>
          <a:ea typeface="+mn-ea"/>
          <a:cs typeface="+mn-cs"/>
        </a:defRPr>
      </a:lvl6pPr>
      <a:lvl7pPr marL="3923665" indent="-301625" algn="l" defTabSz="1207135" rtl="0" eaLnBrk="1" latinLnBrk="0" hangingPunct="1">
        <a:lnSpc>
          <a:spcPct val="90000"/>
        </a:lnSpc>
        <a:spcBef>
          <a:spcPts val="660"/>
        </a:spcBef>
        <a:buFont typeface="Arial" panose="020B0604020202020204" pitchFamily="34" charset="0"/>
        <a:buChar char="•"/>
        <a:defRPr sz="2375" kern="1200">
          <a:solidFill>
            <a:schemeClr val="tx1"/>
          </a:solidFill>
          <a:latin typeface="+mn-lt"/>
          <a:ea typeface="+mn-ea"/>
          <a:cs typeface="+mn-cs"/>
        </a:defRPr>
      </a:lvl7pPr>
      <a:lvl8pPr marL="4526915" indent="-301625" algn="l" defTabSz="1207135" rtl="0" eaLnBrk="1" latinLnBrk="0" hangingPunct="1">
        <a:lnSpc>
          <a:spcPct val="90000"/>
        </a:lnSpc>
        <a:spcBef>
          <a:spcPts val="660"/>
        </a:spcBef>
        <a:buFont typeface="Arial" panose="020B0604020202020204" pitchFamily="34" charset="0"/>
        <a:buChar char="•"/>
        <a:defRPr sz="2375" kern="1200">
          <a:solidFill>
            <a:schemeClr val="tx1"/>
          </a:solidFill>
          <a:latin typeface="+mn-lt"/>
          <a:ea typeface="+mn-ea"/>
          <a:cs typeface="+mn-cs"/>
        </a:defRPr>
      </a:lvl8pPr>
      <a:lvl9pPr marL="5130800" indent="-301625" algn="l" defTabSz="1207135" rtl="0" eaLnBrk="1" latinLnBrk="0" hangingPunct="1">
        <a:lnSpc>
          <a:spcPct val="90000"/>
        </a:lnSpc>
        <a:spcBef>
          <a:spcPts val="660"/>
        </a:spcBef>
        <a:buFont typeface="Arial" panose="020B0604020202020204" pitchFamily="34" charset="0"/>
        <a:buChar char="•"/>
        <a:defRPr sz="23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07135" rtl="0" eaLnBrk="1" latinLnBrk="0" hangingPunct="1">
        <a:defRPr sz="2375" kern="1200">
          <a:solidFill>
            <a:schemeClr val="tx1"/>
          </a:solidFill>
          <a:latin typeface="+mn-lt"/>
          <a:ea typeface="+mn-ea"/>
          <a:cs typeface="+mn-cs"/>
        </a:defRPr>
      </a:lvl1pPr>
      <a:lvl2pPr marL="603885" algn="l" defTabSz="1207135" rtl="0" eaLnBrk="1" latinLnBrk="0" hangingPunct="1">
        <a:defRPr sz="2375" kern="1200">
          <a:solidFill>
            <a:schemeClr val="tx1"/>
          </a:solidFill>
          <a:latin typeface="+mn-lt"/>
          <a:ea typeface="+mn-ea"/>
          <a:cs typeface="+mn-cs"/>
        </a:defRPr>
      </a:lvl2pPr>
      <a:lvl3pPr marL="1207135" algn="l" defTabSz="1207135" rtl="0" eaLnBrk="1" latinLnBrk="0" hangingPunct="1">
        <a:defRPr sz="2375" kern="1200">
          <a:solidFill>
            <a:schemeClr val="tx1"/>
          </a:solidFill>
          <a:latin typeface="+mn-lt"/>
          <a:ea typeface="+mn-ea"/>
          <a:cs typeface="+mn-cs"/>
        </a:defRPr>
      </a:lvl3pPr>
      <a:lvl4pPr marL="1811020" algn="l" defTabSz="1207135" rtl="0" eaLnBrk="1" latinLnBrk="0" hangingPunct="1">
        <a:defRPr sz="2375" kern="1200">
          <a:solidFill>
            <a:schemeClr val="tx1"/>
          </a:solidFill>
          <a:latin typeface="+mn-lt"/>
          <a:ea typeface="+mn-ea"/>
          <a:cs typeface="+mn-cs"/>
        </a:defRPr>
      </a:lvl4pPr>
      <a:lvl5pPr marL="2414270" algn="l" defTabSz="1207135" rtl="0" eaLnBrk="1" latinLnBrk="0" hangingPunct="1">
        <a:defRPr sz="2375" kern="1200">
          <a:solidFill>
            <a:schemeClr val="tx1"/>
          </a:solidFill>
          <a:latin typeface="+mn-lt"/>
          <a:ea typeface="+mn-ea"/>
          <a:cs typeface="+mn-cs"/>
        </a:defRPr>
      </a:lvl5pPr>
      <a:lvl6pPr marL="3018155" algn="l" defTabSz="1207135" rtl="0" eaLnBrk="1" latinLnBrk="0" hangingPunct="1">
        <a:defRPr sz="2375" kern="1200">
          <a:solidFill>
            <a:schemeClr val="tx1"/>
          </a:solidFill>
          <a:latin typeface="+mn-lt"/>
          <a:ea typeface="+mn-ea"/>
          <a:cs typeface="+mn-cs"/>
        </a:defRPr>
      </a:lvl6pPr>
      <a:lvl7pPr marL="3621405" algn="l" defTabSz="1207135" rtl="0" eaLnBrk="1" latinLnBrk="0" hangingPunct="1">
        <a:defRPr sz="2375" kern="1200">
          <a:solidFill>
            <a:schemeClr val="tx1"/>
          </a:solidFill>
          <a:latin typeface="+mn-lt"/>
          <a:ea typeface="+mn-ea"/>
          <a:cs typeface="+mn-cs"/>
        </a:defRPr>
      </a:lvl7pPr>
      <a:lvl8pPr marL="4225290" algn="l" defTabSz="1207135" rtl="0" eaLnBrk="1" latinLnBrk="0" hangingPunct="1">
        <a:defRPr sz="2375" kern="1200">
          <a:solidFill>
            <a:schemeClr val="tx1"/>
          </a:solidFill>
          <a:latin typeface="+mn-lt"/>
          <a:ea typeface="+mn-ea"/>
          <a:cs typeface="+mn-cs"/>
        </a:defRPr>
      </a:lvl8pPr>
      <a:lvl9pPr marL="4828540" algn="l" defTabSz="1207135" rtl="0" eaLnBrk="1" latinLnBrk="0" hangingPunct="1">
        <a:defRPr sz="23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5.xml"/><Relationship Id="rId7" Type="http://schemas.openxmlformats.org/officeDocument/2006/relationships/themeOverride" Target="../theme/themeOverride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6.xml"/><Relationship Id="rId2" Type="http://schemas.openxmlformats.org/officeDocument/2006/relationships/themeOverride" Target="../theme/themeOverride2.xml"/><Relationship Id="rId1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10.png"/><Relationship Id="rId3" Type="http://schemas.openxmlformats.org/officeDocument/2006/relationships/tags" Target="../tags/tag1.xml"/><Relationship Id="rId2" Type="http://schemas.microsoft.com/office/2007/relationships/media" Target="../media/media1.mp4"/><Relationship Id="rId1" Type="http://schemas.openxmlformats.org/officeDocument/2006/relationships/video" Target="../media/media1.mp4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5.xml"/><Relationship Id="rId3" Type="http://schemas.openxmlformats.org/officeDocument/2006/relationships/themeOverride" Target="../theme/themeOverride3.xml"/><Relationship Id="rId2" Type="http://schemas.openxmlformats.org/officeDocument/2006/relationships/image" Target="../media/image11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13.png"/><Relationship Id="rId3" Type="http://schemas.openxmlformats.org/officeDocument/2006/relationships/tags" Target="../tags/tag2.xml"/><Relationship Id="rId2" Type="http://schemas.microsoft.com/office/2007/relationships/media" Target="../media/media2.mp4"/><Relationship Id="rId1" Type="http://schemas.openxmlformats.org/officeDocument/2006/relationships/video" Target="../media/media2.mp4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14.png"/><Relationship Id="rId3" Type="http://schemas.openxmlformats.org/officeDocument/2006/relationships/tags" Target="../tags/tag3.xml"/><Relationship Id="rId2" Type="http://schemas.microsoft.com/office/2007/relationships/media" Target="../media/media3.mp4"/><Relationship Id="rId1" Type="http://schemas.openxmlformats.org/officeDocument/2006/relationships/video" Target="../media/media3.mp4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15.png"/><Relationship Id="rId3" Type="http://schemas.openxmlformats.org/officeDocument/2006/relationships/tags" Target="../tags/tag4.xml"/><Relationship Id="rId2" Type="http://schemas.microsoft.com/office/2007/relationships/media" Target="../media/media4.mp4"/><Relationship Id="rId1" Type="http://schemas.openxmlformats.org/officeDocument/2006/relationships/video" Target="../media/media4.mp4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10">
          <a:fgClr>
            <a:schemeClr val="accent2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6452" y="4998667"/>
            <a:ext cx="2959185" cy="3198264"/>
          </a:xfrm>
          <a:prstGeom prst="rect">
            <a:avLst/>
          </a:prstGeom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1761" y="3326732"/>
            <a:ext cx="9591306" cy="3567734"/>
          </a:xfrm>
          <a:prstGeom prst="rect">
            <a:avLst/>
          </a:prstGeom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矩形 4"/>
          <p:cNvSpPr/>
          <p:nvPr/>
        </p:nvSpPr>
        <p:spPr>
          <a:xfrm>
            <a:off x="3309492" y="4387931"/>
            <a:ext cx="5643521" cy="1568450"/>
          </a:xfrm>
          <a:prstGeom prst="rect">
            <a:avLst/>
          </a:prstGeom>
          <a:noFill/>
        </p:spPr>
        <p:txBody>
          <a:bodyPr wrap="square" lIns="91449" tIns="45724" rIns="91449" bIns="45724">
            <a:spAutoFit/>
          </a:bodyPr>
          <a:lstStyle/>
          <a:p>
            <a:pPr algn="ctr"/>
            <a:r>
              <a:rPr lang="zh-CN" altLang="en-US" sz="9600" b="1" dirty="0" smtClean="0">
                <a:ln>
                  <a:solidFill>
                    <a:schemeClr val="bg1"/>
                  </a:solidFill>
                </a:ln>
                <a:solidFill>
                  <a:srgbClr val="FB635F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航天英雄</a:t>
            </a:r>
            <a:endParaRPr lang="zh-CN" altLang="en-US" sz="9600" b="1" dirty="0">
              <a:ln>
                <a:solidFill>
                  <a:schemeClr val="bg1"/>
                </a:solidFill>
              </a:ln>
              <a:solidFill>
                <a:srgbClr val="FB635F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460" y="1225055"/>
            <a:ext cx="1632822" cy="1666060"/>
          </a:xfrm>
          <a:prstGeom prst="rect">
            <a:avLst/>
          </a:prstGeom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228867">
            <a:off x="1662149" y="861849"/>
            <a:ext cx="1632822" cy="1666060"/>
          </a:xfrm>
          <a:prstGeom prst="rect">
            <a:avLst/>
          </a:prstGeom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228867">
            <a:off x="936837" y="1477317"/>
            <a:ext cx="1632822" cy="1666060"/>
          </a:xfrm>
          <a:prstGeom prst="rect">
            <a:avLst/>
          </a:prstGeom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810750">
            <a:off x="10256600" y="907787"/>
            <a:ext cx="1738967" cy="1950244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1234" y="1783530"/>
            <a:ext cx="5448836" cy="2663611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9597" y="6642682"/>
            <a:ext cx="4829135" cy="98347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sz="quarter" idx="4294967295"/>
          </p:nvPr>
        </p:nvSpPr>
        <p:spPr>
          <a:xfrm>
            <a:off x="4585190" y="2200647"/>
            <a:ext cx="3488055" cy="743023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endParaRPr lang="zh-CN" altLang="en-US" sz="3200" b="1" dirty="0">
              <a:solidFill>
                <a:srgbClr val="FB635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endParaRPr lang="zh-CN" altLang="en-US" sz="3600" b="1" dirty="0">
              <a:solidFill>
                <a:srgbClr val="FB635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133599" y="325437"/>
            <a:ext cx="7810501" cy="82873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杨利伟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00100" y="1097280"/>
            <a:ext cx="105918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10">
          <a:fgClr>
            <a:schemeClr val="accent2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6452" y="4998667"/>
            <a:ext cx="2959185" cy="3198264"/>
          </a:xfrm>
          <a:prstGeom prst="rect">
            <a:avLst/>
          </a:prstGeom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2120" y="1469174"/>
            <a:ext cx="9472489" cy="611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705100" y="304800"/>
            <a:ext cx="7091362" cy="8367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0745" y="2590800"/>
            <a:ext cx="861774" cy="28384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4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太</a:t>
            </a:r>
            <a:r>
              <a:rPr lang="zh-CN" altLang="en-US" sz="44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空授课</a:t>
            </a:r>
            <a:endParaRPr lang="zh-CN" altLang="en-US" sz="4400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4" name="王亚平太空授课视频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524000" y="1935480"/>
            <a:ext cx="9144000" cy="5181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7400" y="3105150"/>
            <a:ext cx="800219" cy="153864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0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训练</a:t>
            </a:r>
            <a:endParaRPr lang="zh-CN" altLang="en-US" sz="4000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2" name="训练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445" y="1097280"/>
            <a:ext cx="11044555" cy="6858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邓清明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409700" y="1097280"/>
            <a:ext cx="93726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7797*4857*1085*1085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2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6657*3537*1085*1085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3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8153*4857*1085*1085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4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6837*4857*1085*1085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5.xml><?xml version="1.0" encoding="utf-8"?>
<p:tagLst xmlns:p="http://schemas.openxmlformats.org/presentationml/2006/main">
  <p:tag name="ISPRING_PRESENTATION_TITLE" val="粉色卡通儿童期末家长会"/>
  <p:tag name="ISPRING_FIRST_PUBLISH" val="1"/>
  <p:tag name="COMMONDATA" val="eyJoZGlkIjoiMzIwYjQyOTJmOWJkODY2MGVhYzA1NGI1MDU3YjgxN2U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768395"/>
      </a:dk2>
      <a:lt2>
        <a:srgbClr val="F0F0F0"/>
      </a:lt2>
      <a:accent1>
        <a:srgbClr val="CE281E"/>
      </a:accent1>
      <a:accent2>
        <a:srgbClr val="F50D0A"/>
      </a:accent2>
      <a:accent3>
        <a:srgbClr val="F4680D"/>
      </a:accent3>
      <a:accent4>
        <a:srgbClr val="82C023"/>
      </a:accent4>
      <a:accent5>
        <a:srgbClr val="CE271E"/>
      </a:accent5>
      <a:accent6>
        <a:srgbClr val="291766"/>
      </a:accent6>
      <a:hlink>
        <a:srgbClr val="4472C4"/>
      </a:hlink>
      <a:folHlink>
        <a:srgbClr val="BFBFBF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CE281E"/>
    </a:accent1>
    <a:accent2>
      <a:srgbClr val="F50D0A"/>
    </a:accent2>
    <a:accent3>
      <a:srgbClr val="F4680D"/>
    </a:accent3>
    <a:accent4>
      <a:srgbClr val="82C023"/>
    </a:accent4>
    <a:accent5>
      <a:srgbClr val="CE271E"/>
    </a:accent5>
    <a:accent6>
      <a:srgbClr val="291766"/>
    </a:accent6>
    <a:hlink>
      <a:srgbClr val="4472C4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CE281E"/>
    </a:accent1>
    <a:accent2>
      <a:srgbClr val="F50D0A"/>
    </a:accent2>
    <a:accent3>
      <a:srgbClr val="F4680D"/>
    </a:accent3>
    <a:accent4>
      <a:srgbClr val="82C023"/>
    </a:accent4>
    <a:accent5>
      <a:srgbClr val="CE271E"/>
    </a:accent5>
    <a:accent6>
      <a:srgbClr val="291766"/>
    </a:accent6>
    <a:hlink>
      <a:srgbClr val="4472C4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CE281E"/>
    </a:accent1>
    <a:accent2>
      <a:srgbClr val="F50D0A"/>
    </a:accent2>
    <a:accent3>
      <a:srgbClr val="F4680D"/>
    </a:accent3>
    <a:accent4>
      <a:srgbClr val="82C023"/>
    </a:accent4>
    <a:accent5>
      <a:srgbClr val="CE271E"/>
    </a:accent5>
    <a:accent6>
      <a:srgbClr val="291766"/>
    </a:accent6>
    <a:hlink>
      <a:srgbClr val="4472C4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</Words>
  <Application>WPS 演示</Application>
  <PresentationFormat>自定义</PresentationFormat>
  <Paragraphs>8</Paragraphs>
  <Slides>8</Slides>
  <Notes>4</Notes>
  <HiddenSlides>0</HiddenSlides>
  <MMClips>4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华文琥珀</vt:lpstr>
      <vt:lpstr>Arial Unicode MS</vt:lpstr>
      <vt:lpstr>等线 Light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粉色卡通儿童期末家长会</dc:title>
  <dc:creator>pc12</dc:creator>
  <cp:lastModifiedBy>Administrator</cp:lastModifiedBy>
  <cp:revision>73</cp:revision>
  <dcterms:created xsi:type="dcterms:W3CDTF">2018-11-28T03:40:00Z</dcterms:created>
  <dcterms:modified xsi:type="dcterms:W3CDTF">2022-07-12T07:07:23Z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0EFACDAA7D194D63BC7FC9B6F6944C56</vt:lpwstr>
  </property>
  <property fmtid="{D5CDD505-2E9C-101B-9397-08002B2CF9AE}" pid="3" name="KSOProductBuildVer">
    <vt:lpwstr>2052-11.1.0.11830</vt:lpwstr>
  </property>
</Properties>
</file>