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a917c8910aae209e37f139a5b84c9a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970" y="-7620"/>
            <a:ext cx="12219940" cy="68732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110" y="1657350"/>
            <a:ext cx="929386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US" altLang="zh-CN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折纸</a:t>
            </a:r>
            <a:r>
              <a:rPr lang="en-US" altLang="zh-CN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——</a:t>
            </a:r>
            <a:endParaRPr lang="en-US" altLang="zh-CN" sz="72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            折红船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67950" y="5507355"/>
            <a:ext cx="897890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2800" b="1">
                <a:ln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李颖</a:t>
            </a:r>
            <a:endParaRPr lang="zh-CN" altLang="en-US" sz="2800" b="1">
              <a:ln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19d81bf18e8bd506d3ec86543eabb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-5715" y="-9525"/>
            <a:ext cx="12236450" cy="686371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a0ddb33f2e237f69b77851095279d7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9035" y="16510"/>
            <a:ext cx="7338695" cy="68484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a917c8910aae209e37f139a5b84c9a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90" y="12065"/>
            <a:ext cx="12211050" cy="68319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26890" y="2533650"/>
            <a:ext cx="4773930" cy="14452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8800" b="1">
                <a:ln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谢谢观看！</a:t>
            </a:r>
            <a:endParaRPr lang="zh-CN" altLang="en-US" sz="8800" b="1">
              <a:ln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</Words>
  <Application>WPS 演示</Application>
  <PresentationFormat>宽屏</PresentationFormat>
  <Paragraphs>7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Arial</vt:lpstr>
      <vt:lpstr>宋体</vt:lpstr>
      <vt:lpstr>Wingdings</vt:lpstr>
      <vt:lpstr>Arial Unicode MS</vt:lpstr>
      <vt:lpstr>Calibri Light</vt:lpstr>
      <vt:lpstr>Calibri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3</cp:revision>
  <dcterms:created xsi:type="dcterms:W3CDTF">2022-05-27T02:24:34Z</dcterms:created>
  <dcterms:modified xsi:type="dcterms:W3CDTF">2022-05-27T03:07:36Z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