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6" r:id="rId4"/>
    <p:sldId id="262" r:id="rId5"/>
    <p:sldId id="263" r:id="rId6"/>
    <p:sldId id="265" r:id="rId7"/>
    <p:sldId id="290" r:id="rId8"/>
    <p:sldId id="291" r:id="rId9"/>
    <p:sldId id="292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635"/>
            <a:ext cx="12192635" cy="6859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0510" y="199390"/>
            <a:ext cx="4576445" cy="1983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en-US" altLang="zh-CN" sz="1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en-US" altLang="zh-CN" sz="1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1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一天，一群孩子来到了南湖湖心岛，他们在岸边四处看，还叽叽喳喳说个不停。</a:t>
            </a:r>
            <a:endParaRPr lang="zh-CN" altLang="en-US" sz="1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altLang="en-US" sz="1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“这船看上去旧旧的。”“还很小呢。”有个孩子说：“要不，我们去船上看看吧？”这时，守船人来了。</a:t>
            </a:r>
            <a:endParaRPr lang="zh-CN" altLang="en-US" sz="1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635"/>
            <a:ext cx="12192000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67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5" name="北京市少年宫合唱团 - 没有共产党就没有新中国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66835" y="445071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41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853,&quot;width&quot;:13378}"/>
</p:tagLst>
</file>

<file path=ppt/tags/tag2.xml><?xml version="1.0" encoding="utf-8"?>
<p:tagLst xmlns:p="http://schemas.openxmlformats.org/presentationml/2006/main">
  <p:tag name="KSO_WM_UNIT_PLACING_PICTURE_USER_VIEWPORT" val="{&quot;height&quot;:9120,&quot;width&quot;:1620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华文楷体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10</cp:revision>
  <dcterms:created xsi:type="dcterms:W3CDTF">2022-03-06T09:36:00Z</dcterms:created>
  <dcterms:modified xsi:type="dcterms:W3CDTF">2022-04-02T00:25:08Z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ECB74FA737304F9A9B55B3EF55CB5705</vt:lpwstr>
  </property>
  <property fmtid="{D5CDD505-2E9C-101B-9397-08002B2CF9AE}" pid="3" name="KSOProductBuildVer">
    <vt:lpwstr>2052-11.1.0.11365</vt:lpwstr>
  </property>
</Properties>
</file>