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tags" Target="../tags/tag2.xml"/><Relationship Id="rId3" Type="http://schemas.microsoft.com/office/2007/relationships/media" Target="file:///F:\&#26446;&#26195;&#20809;\&#29031;&#29255;\66e80ff1ea7691df83dfd71b9e19ead4.mp4" TargetMode="External"/><Relationship Id="rId2" Type="http://schemas.openxmlformats.org/officeDocument/2006/relationships/video" Target="file:///F:\&#26446;&#26195;&#20809;\&#29031;&#29255;\66e80ff1ea7691df83dfd71b9e19ead4.mp4" TargetMode="Externa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media" Target="file:///F:\&#26446;&#26195;&#20809;\&#29031;&#29255;\440188ae44705c00718aea657fd930fb.mp4" TargetMode="External"/><Relationship Id="rId2" Type="http://schemas.openxmlformats.org/officeDocument/2006/relationships/video" Target="file:///F:\&#26446;&#26195;&#20809;\&#29031;&#29255;\440188ae44705c00718aea657fd930fb.mp4" TargetMode="Externa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4000"/>
              <a:t>小班语言活动</a:t>
            </a:r>
            <a:br>
              <a:rPr lang="zh-CN" altLang="en-US" sz="4000"/>
            </a:br>
            <a:br>
              <a:rPr lang="zh-CN" altLang="en-US"/>
            </a:br>
            <a:r>
              <a:rPr lang="zh-CN" altLang="en-US"/>
              <a:t>我和爷爷奶奶比童年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/>
              <a:t>山倾城幼儿园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李晓光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对比爷爷奶奶的童年，我们的童年生活是什么样呢？从衣食住行对比生活的变化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爷爷奶奶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/>
              <a:t>我们小朋友</a:t>
            </a:r>
            <a:endParaRPr lang="zh-CN" altLang="en-US"/>
          </a:p>
        </p:txBody>
      </p:sp>
      <p:pic>
        <p:nvPicPr>
          <p:cNvPr id="6" name="内容占位符 5" descr="a8f8e2330740c05f6331be75a0d8857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40105" y="2625725"/>
            <a:ext cx="5157470" cy="3442970"/>
          </a:xfrm>
          <a:prstGeom prst="rect">
            <a:avLst/>
          </a:prstGeom>
        </p:spPr>
      </p:pic>
      <p:pic>
        <p:nvPicPr>
          <p:cNvPr id="10" name="内容占位符 9" descr="6957e69eafcc64c8c0545357f2a20f4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176135" y="2505075"/>
            <a:ext cx="3174365" cy="36849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pPr fontAlgn="auto">
              <a:lnSpc>
                <a:spcPct val="200000"/>
              </a:lnSpc>
            </a:pPr>
            <a:r>
              <a:rPr lang="zh-CN" altLang="en-US"/>
              <a:t>我们的爷爷奶奶所生活的正是改革开放初期，全国人民还没有完全富起来。随着改革开放的不断深化，中国的经济飞跃发展，人民的生活水平和社会发展水平大幅提高，人民生活越来越幸福。我们小朋友作为中国人，你感觉怎么样？你长大以后想为祖国做什么贡献？那我们从现在就要学好本领，努力做一个对国家有用的人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表演歌曲《我和我的祖国》</a:t>
            </a:r>
            <a:endParaRPr lang="zh-CN" altLang="en-US"/>
          </a:p>
        </p:txBody>
      </p:sp>
      <p:pic>
        <p:nvPicPr>
          <p:cNvPr id="4" name="66e80ff1ea7691df83dfd71b9e19ead4">
            <a:hlinkClick r:id="" action="ppaction://media"/>
          </p:cNvPr>
          <p:cNvPicPr/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44520" y="1418114"/>
            <a:ext cx="6096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406140" cy="296545"/>
          </a:xfrm>
        </p:spPr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73455"/>
            <a:ext cx="10515600" cy="5203825"/>
          </a:xfrm>
        </p:spPr>
        <p:txBody>
          <a:bodyPr/>
          <a:p>
            <a:pPr marL="0" indent="0" fontAlgn="auto">
              <a:lnSpc>
                <a:spcPct val="200000"/>
              </a:lnSpc>
              <a:buNone/>
            </a:pPr>
            <a:r>
              <a:rPr lang="zh-CN" altLang="en-US"/>
              <a:t>为爷爷奶奶爸爸妈妈做一件事，感谢他们创造的幸福生活，培养小朋友尊老爱幼的优良品德。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再</a:t>
            </a:r>
            <a:r>
              <a:rPr lang="en-US" altLang="zh-CN"/>
              <a:t>    </a:t>
            </a:r>
            <a:r>
              <a:rPr lang="zh-CN" altLang="en-US"/>
              <a:t>见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小朋友家庭成员都有谁？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r>
              <a:rPr lang="zh-CN" altLang="en-US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爷爷</a:t>
            </a:r>
            <a:r>
              <a:rPr lang="en-US" altLang="zh-CN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  <a:r>
              <a:rPr lang="zh-CN" altLang="en-US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奶奶</a:t>
            </a:r>
            <a:r>
              <a:rPr lang="en-US" altLang="zh-CN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  <a:r>
              <a:rPr lang="zh-CN" altLang="en-US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爸爸</a:t>
            </a:r>
            <a:r>
              <a:rPr lang="en-US" altLang="zh-CN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</a:t>
            </a:r>
            <a:r>
              <a:rPr lang="zh-CN" altLang="en-US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妈妈</a:t>
            </a:r>
            <a:endParaRPr lang="zh-CN" altLang="en-US" sz="60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 algn="ctr">
              <a:buNone/>
            </a:pPr>
            <a:endParaRPr lang="zh-CN" altLang="en-US" sz="60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 algn="ctr">
              <a:buNone/>
            </a:pPr>
            <a:r>
              <a:rPr lang="zh-CN" altLang="en-US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姐姐（哥哥）</a:t>
            </a:r>
            <a:r>
              <a:rPr lang="en-US" altLang="zh-CN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zh-CN" altLang="en-US" sz="6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我</a:t>
            </a:r>
            <a:endParaRPr lang="zh-CN" altLang="en-US" sz="60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1.照片是小朋友带来的，让他来说说照片中是谁？</a:t>
            </a:r>
            <a:endParaRPr lang="zh-CN" altLang="en-US"/>
          </a:p>
        </p:txBody>
      </p:sp>
      <p:pic>
        <p:nvPicPr>
          <p:cNvPr id="4" name="内容占位符 3" descr="961b60b059d169cec46c8b334561ad3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71950" y="1825625"/>
            <a:ext cx="344360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/>
              <a:t>2.</a:t>
            </a:r>
            <a:r>
              <a:rPr lang="zh-CN" altLang="en-US"/>
              <a:t>再看看这组照片，看看这里面有没有熟悉的人呢？</a:t>
            </a:r>
            <a:endParaRPr lang="zh-CN" altLang="en-US"/>
          </a:p>
        </p:txBody>
      </p:sp>
      <p:pic>
        <p:nvPicPr>
          <p:cNvPr id="4" name="内容占位符 3" descr="8a7c66b6ce2b5d2f413a035c3af4713"/>
          <p:cNvPicPr>
            <a:picLocks noChangeAspect="1"/>
          </p:cNvPicPr>
          <p:nvPr>
            <p:ph idx="1"/>
          </p:nvPr>
        </p:nvPicPr>
        <p:blipFill>
          <a:blip r:embed="rId2"/>
          <a:srcRect r="2484" b="5983"/>
          <a:stretch>
            <a:fillRect/>
          </a:stretch>
        </p:blipFill>
        <p:spPr>
          <a:xfrm>
            <a:off x="3267075" y="1840865"/>
            <a:ext cx="5657850" cy="40913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这是1970年拍摄的照片，照片中的人在干什么？说说周围的环境什么样？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3600"/>
              <a:t>照片中有我的爷爷</a:t>
            </a: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  <a:p>
            <a:r>
              <a:rPr lang="zh-CN" altLang="en-US" sz="3600">
                <a:sym typeface="+mn-ea"/>
              </a:rPr>
              <a:t>小学毕业照</a:t>
            </a:r>
            <a:endParaRPr lang="zh-CN" altLang="en-US" sz="3600">
              <a:sym typeface="+mn-ea"/>
            </a:endParaRPr>
          </a:p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  <a:p>
            <a:r>
              <a:rPr lang="zh-CN" altLang="en-US" sz="3600"/>
              <a:t>房子很破旧、地面都是泥、衣服也很破旧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爷爷讲童年趣事</a:t>
            </a:r>
            <a:endParaRPr lang="zh-CN" altLang="en-US"/>
          </a:p>
        </p:txBody>
      </p:sp>
      <p:pic>
        <p:nvPicPr>
          <p:cNvPr id="4" name="440188ae44705c00718aea657fd930fb">
            <a:hlinkClick r:id="" action="ppaction://media"/>
          </p:cNvPr>
          <p:cNvPicPr/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09649" y="1423670"/>
            <a:ext cx="7735712" cy="435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对比爷爷奶奶的童年，我们的童年生活是什么样呢？从衣食住行对比生活的变化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爷爷奶奶</a:t>
            </a:r>
            <a:endParaRPr lang="zh-CN" altLang="en-US"/>
          </a:p>
        </p:txBody>
      </p:sp>
      <p:pic>
        <p:nvPicPr>
          <p:cNvPr id="7" name="内容占位符 6" descr="3812fa64add7965857a1e33d38c4c2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57960" y="2505075"/>
            <a:ext cx="2765425" cy="3684905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/>
              <a:t>我们小朋友</a:t>
            </a:r>
            <a:endParaRPr lang="zh-CN" altLang="en-US"/>
          </a:p>
        </p:txBody>
      </p:sp>
      <p:pic>
        <p:nvPicPr>
          <p:cNvPr id="8" name="内容占位符 7" descr="d1b19077c549e01c90ab47fd7a9419b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921500" y="2505075"/>
            <a:ext cx="3684905" cy="36849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对比爷爷奶奶的童年，我们的童年生活是什么样呢？从衣食住行对比生活的变化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爷爷奶奶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/>
              <a:t>我们小朋友</a:t>
            </a:r>
            <a:endParaRPr lang="zh-CN" altLang="en-US"/>
          </a:p>
        </p:txBody>
      </p:sp>
      <p:pic>
        <p:nvPicPr>
          <p:cNvPr id="6" name="内容占位符 5" descr="3f4e4ff647ad13c1a84c11995ee3d0e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81885" y="2505075"/>
            <a:ext cx="2072640" cy="3684905"/>
          </a:xfrm>
          <a:prstGeom prst="rect">
            <a:avLst/>
          </a:prstGeom>
        </p:spPr>
      </p:pic>
      <p:pic>
        <p:nvPicPr>
          <p:cNvPr id="10" name="内容占位符 9" descr="15a7c39f4918040d47b7fc79db28012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848475" y="2505075"/>
            <a:ext cx="3829685" cy="36849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对比爷爷奶奶的童年，我们的童年生活是什么样呢？从衣食住行对比生活的变化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爷爷奶奶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r>
              <a:rPr lang="zh-CN" altLang="en-US"/>
              <a:t>我们小朋友</a:t>
            </a:r>
            <a:endParaRPr lang="zh-CN" altLang="en-US"/>
          </a:p>
        </p:txBody>
      </p:sp>
      <p:pic>
        <p:nvPicPr>
          <p:cNvPr id="7" name="内容占位符 6" descr="81bc79db97cc5131f540c9a79e0a78f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62025" y="2505075"/>
            <a:ext cx="4912995" cy="3684905"/>
          </a:xfrm>
          <a:prstGeom prst="rect">
            <a:avLst/>
          </a:prstGeom>
        </p:spPr>
      </p:pic>
      <p:pic>
        <p:nvPicPr>
          <p:cNvPr id="9" name="内容占位符 8" descr="85d549ef32e60d81d5b2dca443dbd35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04280" y="2505075"/>
            <a:ext cx="4918710" cy="36849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6853,&quot;width&quot;:4038}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BTNRECT" val="4800*2700*0*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</Words>
  <Application>WPS 演示</Application>
  <PresentationFormat>宽屏</PresentationFormat>
  <Paragraphs>62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小班语言活动  我和爷爷奶奶比童年</vt:lpstr>
      <vt:lpstr>小朋友家庭成员都有谁？</vt:lpstr>
      <vt:lpstr>1.照片是小朋友带来的，让他来说说照片中是谁？</vt:lpstr>
      <vt:lpstr>2.再看看这组照片，看看这里面有没有熟悉的人呢？</vt:lpstr>
      <vt:lpstr>这是1970年拍摄的照片，照片中的人在干什么？说说周围的环境什么样？</vt:lpstr>
      <vt:lpstr>爷爷讲童年趣事</vt:lpstr>
      <vt:lpstr>对比爷爷奶奶的童年，我们的童年生活是什么样呢？从衣食住行对比生活的变化 </vt:lpstr>
      <vt:lpstr>对比爷爷奶奶的童年，我们的童年生活是什么样呢？从衣食住行对比生活的变化 </vt:lpstr>
      <vt:lpstr>对比爷爷奶奶的童年，我们的童年生活是什么样呢？从衣食住行对比生活的变化 </vt:lpstr>
      <vt:lpstr>对比爷爷奶奶的童年，我们的童年生活是什么样呢？从衣食住行对比生活的变化 </vt:lpstr>
      <vt:lpstr>总结</vt:lpstr>
      <vt:lpstr>表演歌曲《我和我的祖国》</vt:lpstr>
      <vt:lpstr>PowerPoint 演示文稿</vt:lpstr>
      <vt:lpstr>再    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sqc</cp:lastModifiedBy>
  <cp:revision>6</cp:revision>
  <dcterms:created xsi:type="dcterms:W3CDTF">2022-03-25T03:42:00Z</dcterms:created>
  <dcterms:modified xsi:type="dcterms:W3CDTF">2022-05-24T10:22:18Z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E29EAC9933CC4F84BC2D7EC2FF73C205</vt:lpwstr>
  </property>
  <property fmtid="{D5CDD505-2E9C-101B-9397-08002B2CF9AE}" pid="3" name="KSOProductBuildVer">
    <vt:lpwstr>2052-11.1.0.11220</vt:lpwstr>
  </property>
</Properties>
</file>