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63" r:id="rId5"/>
    <p:sldId id="264" r:id="rId6"/>
    <p:sldId id="259" r:id="rId7"/>
    <p:sldId id="261" r:id="rId8"/>
    <p:sldId id="260" r:id="rId9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59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.png"/><Relationship Id="rId3" Type="http://schemas.openxmlformats.org/officeDocument/2006/relationships/tags" Target="../tags/tag1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microsoft.com/office/2007/relationships/media" Target="../media/media2.mp3"/><Relationship Id="rId2" Type="http://schemas.openxmlformats.org/officeDocument/2006/relationships/audio" Target="../media/media2.mp3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microsoft.com/office/2007/relationships/media" Target="../media/media2.mp3"/><Relationship Id="rId4" Type="http://schemas.openxmlformats.org/officeDocument/2006/relationships/audio" Target="../media/media2.mp3"/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307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 anchorCtr="0"/>
          <a:p>
            <a:pPr defTabSz="914400">
              <a:buClrTx/>
              <a:buSzTx/>
              <a:buFontTx/>
              <a:buNone/>
            </a:pPr>
            <a:endParaRPr sz="44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5" name="副标题 3074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p>
            <a:pPr defTabSz="914400">
              <a:buClrTx/>
              <a:buSzTx/>
              <a:buFontTx/>
            </a:pPr>
            <a:endParaRPr sz="32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-36830" y="24130"/>
            <a:ext cx="9250045" cy="68338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79070" y="1772285"/>
            <a:ext cx="850201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latin typeface="华文行楷" panose="02010800040101010101" charset="-122"/>
                <a:ea typeface="华文行楷" panose="02010800040101010101" charset="-122"/>
              </a:rPr>
              <a:t>大班艺术欣赏活动《东方红》</a:t>
            </a:r>
            <a:endParaRPr lang="zh-CN" altLang="en-US" sz="5400" b="1">
              <a:latin typeface="华文行楷" panose="02010800040101010101" charset="-122"/>
              <a:ea typeface="华文行楷" panose="02010800040101010101" charset="-122"/>
            </a:endParaRPr>
          </a:p>
          <a:p>
            <a:endParaRPr lang="zh-CN" altLang="en-US" sz="5400" b="1"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en-US" altLang="zh-CN" sz="3600" b="1">
                <a:latin typeface="华文行楷" panose="02010800040101010101" charset="-122"/>
                <a:ea typeface="华文行楷" panose="02010800040101010101" charset="-122"/>
              </a:rPr>
              <a:t>                                                     </a:t>
            </a:r>
            <a:r>
              <a:rPr lang="zh-CN" altLang="en-US" sz="3600" b="1">
                <a:latin typeface="华文行楷" panose="02010800040101010101" charset="-122"/>
                <a:ea typeface="华文行楷" panose="02010800040101010101" charset="-122"/>
              </a:rPr>
              <a:t>教师：张岩</a:t>
            </a:r>
            <a:endParaRPr lang="zh-CN" altLang="en-US" sz="3600" b="1"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7" name="1cb8788a7befdaa5ea8f3f185749cc00">
            <a:hlinkClick r:id="" action="ppaction://media"/>
          </p:cNvPr>
          <p:cNvPicPr/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14400" y="2156302"/>
            <a:ext cx="7315200" cy="3413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88085" y="188595"/>
            <a:ext cx="6830060" cy="68300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090660" cy="7045325"/>
          </a:xfrm>
          <a:prstGeom prst="rect">
            <a:avLst/>
          </a:prstGeom>
        </p:spPr>
      </p:pic>
      <p:pic>
        <p:nvPicPr>
          <p:cNvPr id="5" name="韩军 - 东方红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84795" y="6309360"/>
            <a:ext cx="49530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6420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t010deaeed4ab46b9e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5080000" cy="3302000"/>
          </a:xfrm>
          <a:prstGeom prst="rect">
            <a:avLst/>
          </a:prstGeom>
        </p:spPr>
      </p:pic>
      <p:pic>
        <p:nvPicPr>
          <p:cNvPr id="101" name="图片 100"/>
          <p:cNvPicPr/>
          <p:nvPr/>
        </p:nvPicPr>
        <p:blipFill>
          <a:blip r:embed="rId2"/>
          <a:stretch>
            <a:fillRect/>
          </a:stretch>
        </p:blipFill>
        <p:spPr>
          <a:xfrm>
            <a:off x="5075555" y="-27940"/>
            <a:ext cx="4369435" cy="65062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内容占位符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860290" y="-27305"/>
            <a:ext cx="4291965" cy="2854325"/>
          </a:xfrm>
          <a:prstGeom prst="rect">
            <a:avLst/>
          </a:prstGeom>
        </p:spPr>
      </p:pic>
      <p:pic>
        <p:nvPicPr>
          <p:cNvPr id="103" name="图片 10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-27305"/>
            <a:ext cx="4152265" cy="2781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" name="图片 103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2753995"/>
            <a:ext cx="6703060" cy="32708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v2-f80e62361125c59bb4a3958336f4a336_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6830" y="0"/>
            <a:ext cx="5002530" cy="3333750"/>
          </a:xfrm>
          <a:prstGeom prst="rect">
            <a:avLst/>
          </a:prstGeom>
        </p:spPr>
      </p:pic>
      <p:pic>
        <p:nvPicPr>
          <p:cNvPr id="5" name="内容占位符 4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32045" y="44450"/>
            <a:ext cx="4236085" cy="2740660"/>
          </a:xfrm>
          <a:prstGeom prst="rect">
            <a:avLst/>
          </a:prstGeom>
        </p:spPr>
      </p:pic>
      <p:pic>
        <p:nvPicPr>
          <p:cNvPr id="102" name="图片 101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3356610"/>
            <a:ext cx="6141720" cy="35236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韩军 - 东方红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244840" y="6165850"/>
            <a:ext cx="49530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6420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5407*2335*705*705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2.xml><?xml version="1.0" encoding="utf-8"?>
<p:tagLst xmlns:p="http://schemas.openxmlformats.org/presentationml/2006/main">
  <p:tag name="KSO_WM_UNIT_PLACING_PICTURE_USER_VIEWPORT" val="{&quot;height&quot;:3600,&quot;width&quot;:3600}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</Words>
  <Application>WPS 演示</Application>
  <PresentationFormat/>
  <Paragraphs>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Arial</vt:lpstr>
      <vt:lpstr>宋体</vt:lpstr>
      <vt:lpstr>Wingdings</vt:lpstr>
      <vt:lpstr>华文行楷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雏菊班</dc:creator>
  <cp:lastModifiedBy>dell</cp:lastModifiedBy>
  <cp:revision>3</cp:revision>
  <dcterms:created xsi:type="dcterms:W3CDTF">2022-03-28T01:20:00Z</dcterms:created>
  <dcterms:modified xsi:type="dcterms:W3CDTF">2022-03-29T03:40:31Z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CAFD75A131554B9D835BE0BFFAF82965</vt:lpwstr>
  </property>
</Properties>
</file>