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heme/theme3.xml" ContentType="application/vnd.openxmlformats-officedocument.them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1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2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3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4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5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4" r:id="rId2"/>
  </p:sldMasterIdLst>
  <p:notesMasterIdLst>
    <p:notesMasterId r:id="rId8"/>
  </p:notesMasterIdLst>
  <p:sldIdLst>
    <p:sldId id="256" r:id="rId3"/>
    <p:sldId id="257" r:id="rId4"/>
    <p:sldId id="617" r:id="rId5"/>
    <p:sldId id="618" r:id="rId6"/>
    <p:sldId id="569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343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91" autoAdjust="0"/>
    <p:restoredTop sz="94660"/>
  </p:normalViewPr>
  <p:slideViewPr>
    <p:cSldViewPr snapToGrid="0">
      <p:cViewPr varScale="1">
        <p:scale>
          <a:sx n="68" d="100"/>
          <a:sy n="68" d="100"/>
        </p:scale>
        <p:origin x="36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2" Type="http://schemas.openxmlformats.org/officeDocument/2006/relationships/tags" Target="../tags/tag80.xml"/><Relationship Id="rId1" Type="http://schemas.openxmlformats.org/officeDocument/2006/relationships/theme" Target="../theme/theme3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fld id="{DA57A0A9-B7C1-4C9D-A61A-B4240967C332}" type="datetimeFigureOut">
              <a:rPr lang="zh-CN" altLang="en-US" smtClean="0"/>
              <a:pPr/>
              <a:t>2022/5/15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r">
              <a:defRPr sz="1200"/>
            </a:lvl1pPr>
          </a:lstStyle>
          <a:p>
            <a:fld id="{DB255D3C-0131-42B5-8083-2D10251702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869031"/>
      </p:ext>
    </p:extLst>
  </p:cSld>
  <p:clrMap bg1="lt1" tx1="dk1" bg2="lt2" tx2="dk2" accent1="accent1" accent2="accent2" accent3="accent3" accent4="accent4" accent5="accent5" accent6="accent6" hlink="hlink" folHlink="folHlink"/>
  <p:notesStyle>
    <a:defPPr/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r>
              <a:rPr lang="en-US" altLang="zh-CN"/>
              <a:t>www.ppt1000.taobao.com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fld id="{DB255D3C-0131-42B5-8083-2D102517025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545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r>
              <a:rPr lang="en-US" altLang="zh-CN"/>
              <a:t>www.ppt1000.taobao.com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fld id="{DB255D3C-0131-42B5-8083-2D102517025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289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r>
              <a:rPr lang="en-US" altLang="zh-CN"/>
              <a:t>www.ppt1000.taobao.com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fld id="{DB255D3C-0131-42B5-8083-2D102517025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003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r>
              <a:rPr lang="en-US" altLang="zh-CN"/>
              <a:t>www.ppt1000.taobao.com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fld id="{DB255D3C-0131-42B5-8083-2D102517025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270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r>
              <a:rPr lang="en-US" altLang="zh-CN"/>
              <a:t>www.ppt1000.taobao.com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fld id="{DB255D3C-0131-42B5-8083-2D102517025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88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9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64D577-74AB-46D6-8A26-ADEF2B8F2A58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defPPr/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5FB427C-A47F-4B52-B7B6-BC4E8E45BC08}"/>
              </a:ext>
            </a:extLst>
          </p:cNvPr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defPPr/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E43DC3-A19D-4500-B994-91742ADC8C9E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/>
          </a:lstStyle>
          <a:p>
            <a:fld id="{C4AB752D-27A1-4DEC-99DE-F980729E517C}" type="datetimeFigureOut">
              <a:rPr lang="zh-CN" altLang="en-US" smtClean="0"/>
              <a:pPr/>
              <a:t>2022/5/15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89D872-C09A-4729-8C81-DC3D3BEB71C4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B17630-1A5E-4ACE-B73A-8F7C92AB6CF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/>
          </a:lstStyle>
          <a:p>
            <a:fld id="{A8943BD7-38B5-4196-B880-359705243C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303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日期占位符 3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1E423900-C448-42CC-9864-A5770AA3D99F}" type="datetime1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eaLnBrk="1" hangingPunct="1"/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8197" name="页脚占位符 4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8198" name="灯片编号占位符 5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7C950FA-A521-4CF3-871C-485275ACF624}" type="slidenum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algn="r" eaLnBrk="1" hangingPunct="1"/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defPPr/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defPPr/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defPPr/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220" name="灯片编号占位符 5"/>
          <p:cNvSpPr>
            <a:spLocks noGrp="1" noChangeArrowheads="1"/>
          </p:cNvSpPr>
          <p:nvPr>
            <p:ph type="sldNum" sz="quarter" idx="10"/>
            <p:custDataLst>
              <p:tags r:id="rId4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B5433EF-B751-42DF-BB02-BE76F875DB8D}" type="slidenum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algn="r" eaLnBrk="1" hangingPunct="1"/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9221" name="日期占位符 3"/>
          <p:cNvSpPr>
            <a:spLocks noGrp="1" noChangeArrowheads="1"/>
          </p:cNvSpPr>
          <p:nvPr>
            <p:ph type="dt" sz="half" idx="11"/>
            <p:custDataLst>
              <p:tags r:id="rId5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FE286E8D-6734-4352-9567-AD9DE94D415A}" type="datetime1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eaLnBrk="1" hangingPunct="1"/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9222" name="页脚占位符 4"/>
          <p:cNvSpPr>
            <a:spLocks noGrp="1" noChangeArrowheads="1"/>
          </p:cNvSpPr>
          <p:nvPr>
            <p:ph type="ftr" sz="quarter" idx="12"/>
            <p:custDataLst>
              <p:tags r:id="rId6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defPPr/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defPPr/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0244" name="灯片编号占位符 5"/>
          <p:cNvSpPr>
            <a:spLocks noGrp="1" noChangeArrowheads="1"/>
          </p:cNvSpPr>
          <p:nvPr>
            <p:ph type="sldNum" sz="quarter" idx="10"/>
            <p:custDataLst>
              <p:tags r:id="rId4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5BD1FC-2972-4FEE-B07C-96F171524883}" type="slidenum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algn="r" eaLnBrk="1" hangingPunct="1"/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10245" name="日期占位符 3"/>
          <p:cNvSpPr>
            <a:spLocks noGrp="1" noChangeArrowheads="1"/>
          </p:cNvSpPr>
          <p:nvPr>
            <p:ph type="dt" sz="half" idx="11"/>
            <p:custDataLst>
              <p:tags r:id="rId5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472FBE14-9D1C-4056-8D62-1E3554B825C7}" type="datetime1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eaLnBrk="1" hangingPunct="1"/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10246" name="页脚占位符 4"/>
          <p:cNvSpPr>
            <a:spLocks noGrp="1" noChangeArrowheads="1"/>
          </p:cNvSpPr>
          <p:nvPr>
            <p:ph type="ftr" sz="quarter" idx="12"/>
            <p:custDataLst>
              <p:tags r:id="rId6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>
            <a:defPPr/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268" name="灯片编号占位符 5"/>
          <p:cNvSpPr>
            <a:spLocks noGrp="1" noChangeArrowheads="1"/>
          </p:cNvSpPr>
          <p:nvPr>
            <p:ph type="sldNum" sz="quarter" idx="10"/>
            <p:custDataLst>
              <p:tags r:id="rId3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88E0D11-83CF-4603-A49F-B8E8682AE551}" type="slidenum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algn="r" eaLnBrk="1" hangingPunct="1"/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11269" name="日期占位符 3"/>
          <p:cNvSpPr>
            <a:spLocks noGrp="1" noChangeArrowheads="1"/>
          </p:cNvSpPr>
          <p:nvPr>
            <p:ph type="dt" sz="half" idx="11"/>
            <p:custDataLst>
              <p:tags r:id="rId4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0D9BD997-6036-4F8A-AE53-B6D14D98F2F3}" type="datetime1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eaLnBrk="1" hangingPunct="1"/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11270" name="页脚占位符 4"/>
          <p:cNvSpPr>
            <a:spLocks noGrp="1" noChangeArrowheads="1"/>
          </p:cNvSpPr>
          <p:nvPr>
            <p:ph type="ftr" sz="quarter" idx="12"/>
            <p:custDataLst>
              <p:tags r:id="rId5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defPPr/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defPPr/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2292" name="灯片编号占位符 5"/>
          <p:cNvSpPr>
            <a:spLocks noGrp="1" noChangeArrowheads="1"/>
          </p:cNvSpPr>
          <p:nvPr>
            <p:ph type="sldNum" sz="quarter" idx="10"/>
            <p:custDataLst>
              <p:tags r:id="rId3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668160D-2796-4CC2-8783-2FE14C785DAF}" type="slidenum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algn="r" eaLnBrk="1" hangingPunct="1"/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12293" name="日期占位符 3"/>
          <p:cNvSpPr>
            <a:spLocks noGrp="1" noChangeArrowheads="1"/>
          </p:cNvSpPr>
          <p:nvPr>
            <p:ph type="dt" sz="half" idx="11"/>
            <p:custDataLst>
              <p:tags r:id="rId4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5507F7F-5179-42B7-A88D-17A08E13B97D}" type="datetime1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eaLnBrk="1" hangingPunct="1"/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12294" name="页脚占位符 4"/>
          <p:cNvSpPr>
            <a:spLocks noGrp="1" noChangeArrowheads="1"/>
          </p:cNvSpPr>
          <p:nvPr>
            <p:ph type="ftr" sz="quarter" idx="12"/>
            <p:custDataLst>
              <p:tags r:id="rId5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0C42B8-1AD1-4F90-B7C3-FD79BC3261C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defPPr/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37A0EC-199B-4D53-96E2-E028612B37FA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defPPr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EDF479-28FF-453B-BA28-B05A3CE528C6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/>
          </a:lstStyle>
          <a:p>
            <a:fld id="{C4AB752D-27A1-4DEC-99DE-F980729E517C}" type="datetimeFigureOut">
              <a:rPr lang="zh-CN" altLang="en-US" smtClean="0"/>
              <a:pPr/>
              <a:t>2022/5/15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D637F-784C-4D2C-A6FD-F6BEA49C19E1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B2B1F3-7F50-43BF-961E-935F64B63E4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/>
          </a:lstStyle>
          <a:p>
            <a:fld id="{A8943BD7-38B5-4196-B880-359705243C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17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1E3BA7-637C-4409-A853-006A72F51AF2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defPPr/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988874E-B17E-4A49-A6D8-B955405526FD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/>
          </a:lstStyle>
          <a:p>
            <a:fld id="{C4AB752D-27A1-4DEC-99DE-F980729E517C}" type="datetimeFigureOut">
              <a:rPr lang="zh-CN" altLang="en-US" smtClean="0"/>
              <a:pPr/>
              <a:t>2022/5/15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96FD23C-103E-468B-A389-4BEF562BE59F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4614927-3BE2-49CE-A32B-55BAE937230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/>
          </a:lstStyle>
          <a:p>
            <a:fld id="{A8943BD7-38B5-4196-B880-359705243C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011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defPPr/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defPPr/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2052" name="灯片编号占位符 5"/>
          <p:cNvSpPr>
            <a:spLocks noGrp="1" noChangeArrowheads="1"/>
          </p:cNvSpPr>
          <p:nvPr>
            <p:ph type="sldNum" sz="quarter" idx="10"/>
            <p:custDataLst>
              <p:tags r:id="rId3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0646FCF-8186-4CF0-A228-222EAAB15804}" type="slidenum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algn="r" eaLnBrk="1" hangingPunct="1"/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2053" name="日期占位符 3"/>
          <p:cNvSpPr>
            <a:spLocks noGrp="1" noChangeArrowheads="1"/>
          </p:cNvSpPr>
          <p:nvPr>
            <p:ph type="dt" sz="half" idx="11"/>
            <p:custDataLst>
              <p:tags r:id="rId4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EC452D29-8140-4A8F-AE10-DFD621206BD4}" type="datetime1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eaLnBrk="1" hangingPunct="1"/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2054" name="页脚占位符 4"/>
          <p:cNvSpPr>
            <a:spLocks noGrp="1" noChangeArrowheads="1"/>
          </p:cNvSpPr>
          <p:nvPr>
            <p:ph type="ftr" sz="quarter" idx="12"/>
            <p:custDataLst>
              <p:tags r:id="rId5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defPPr/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076" name="灯片编号占位符 5"/>
          <p:cNvSpPr>
            <a:spLocks noGrp="1" noChangeArrowheads="1"/>
          </p:cNvSpPr>
          <p:nvPr>
            <p:ph type="sldNum" sz="quarter" idx="10"/>
            <p:custDataLst>
              <p:tags r:id="rId3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9E91CE9-17FB-43D8-AD32-D388B9C1D88B}" type="slidenum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algn="r" eaLnBrk="1" hangingPunct="1"/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3077" name="日期占位符 3"/>
          <p:cNvSpPr>
            <a:spLocks noGrp="1" noChangeArrowheads="1"/>
          </p:cNvSpPr>
          <p:nvPr>
            <p:ph type="dt" sz="half" idx="11"/>
            <p:custDataLst>
              <p:tags r:id="rId4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24F223AF-B6F5-4052-8583-12F9F6C9137A}" type="datetime1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eaLnBrk="1" hangingPunct="1"/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3078" name="页脚占位符 4"/>
          <p:cNvSpPr>
            <a:spLocks noGrp="1" noChangeArrowheads="1"/>
          </p:cNvSpPr>
          <p:nvPr>
            <p:ph type="ftr" sz="quarter" idx="12"/>
            <p:custDataLst>
              <p:tags r:id="rId5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defPPr/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defPPr/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100" name="灯片编号占位符 5"/>
          <p:cNvSpPr>
            <a:spLocks noGrp="1" noChangeArrowheads="1"/>
          </p:cNvSpPr>
          <p:nvPr>
            <p:ph type="sldNum" sz="quarter" idx="10"/>
            <p:custDataLst>
              <p:tags r:id="rId3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066512E-11F3-45B5-B771-577B4BC09B45}" type="slidenum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algn="r" eaLnBrk="1" hangingPunct="1"/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4101" name="日期占位符 3"/>
          <p:cNvSpPr>
            <a:spLocks noGrp="1" noChangeArrowheads="1"/>
          </p:cNvSpPr>
          <p:nvPr>
            <p:ph type="dt" sz="half" idx="11"/>
            <p:custDataLst>
              <p:tags r:id="rId4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C6EDB50C-88A4-401A-AB96-05F76C7866EC}" type="datetime1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eaLnBrk="1" hangingPunct="1"/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4102" name="页脚占位符 4"/>
          <p:cNvSpPr>
            <a:spLocks noGrp="1" noChangeArrowheads="1"/>
          </p:cNvSpPr>
          <p:nvPr>
            <p:ph type="ftr" sz="quarter" idx="12"/>
            <p:custDataLst>
              <p:tags r:id="rId5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defPPr/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defPPr/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124" name="灯片编号占位符 5"/>
          <p:cNvSpPr>
            <a:spLocks noGrp="1" noChangeArrowheads="1"/>
          </p:cNvSpPr>
          <p:nvPr>
            <p:ph type="sldNum" sz="quarter" idx="10"/>
            <p:custDataLst>
              <p:tags r:id="rId4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905AA5D-0716-411E-9EBF-4C84B2B73F5F}" type="slidenum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algn="r" eaLnBrk="1" hangingPunct="1"/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5125" name="日期占位符 3"/>
          <p:cNvSpPr>
            <a:spLocks noGrp="1" noChangeArrowheads="1"/>
          </p:cNvSpPr>
          <p:nvPr>
            <p:ph type="dt" sz="half" idx="11"/>
            <p:custDataLst>
              <p:tags r:id="rId5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F1CF88B1-B825-492C-9DAF-316DF96A3185}" type="datetime1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eaLnBrk="1" hangingPunct="1"/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5126" name="页脚占位符 4"/>
          <p:cNvSpPr>
            <a:spLocks noGrp="1" noChangeArrowheads="1"/>
          </p:cNvSpPr>
          <p:nvPr>
            <p:ph type="ftr" sz="quarter" idx="12"/>
            <p:custDataLst>
              <p:tags r:id="rId6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defPPr/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defPPr/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defPPr/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148" name="灯片编号占位符 5"/>
          <p:cNvSpPr>
            <a:spLocks noGrp="1" noChangeArrowheads="1"/>
          </p:cNvSpPr>
          <p:nvPr>
            <p:ph type="sldNum" sz="quarter" idx="10"/>
            <p:custDataLst>
              <p:tags r:id="rId6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843B21E-E471-4D6E-84C0-2AC1C67E5D77}" type="slidenum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algn="r" eaLnBrk="1" hangingPunct="1"/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6149" name="日期占位符 3"/>
          <p:cNvSpPr>
            <a:spLocks noGrp="1" noChangeArrowheads="1"/>
          </p:cNvSpPr>
          <p:nvPr>
            <p:ph type="dt" sz="half" idx="11"/>
            <p:custDataLst>
              <p:tags r:id="rId7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7A1841D2-2E2C-4A4B-927E-68DE0241638A}" type="datetime1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eaLnBrk="1" hangingPunct="1"/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6150" name="页脚占位符 4"/>
          <p:cNvSpPr>
            <a:spLocks noGrp="1" noChangeArrowheads="1"/>
          </p:cNvSpPr>
          <p:nvPr>
            <p:ph type="ftr" sz="quarter" idx="12"/>
            <p:custDataLst>
              <p:tags r:id="rId8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172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203A046-B541-4F9D-A98C-E2D835076509}" type="slidenum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algn="r" eaLnBrk="1" hangingPunct="1"/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7173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63340D66-98EB-48FB-B0FD-EBFDD9A8FAC1}" type="datetime1">
              <a:rPr lang="zh-CN" altLang="en-US" sz="1200">
                <a:solidFill>
                  <a:srgbClr val="898989"/>
                </a:solidFill>
                <a:latin typeface="宋体" panose="02010600030101010101" pitchFamily="2" charset="-122"/>
              </a:rPr>
              <a:pPr marL="0" lvl="0" indent="0" eaLnBrk="1" hangingPunct="1"/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7174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ags" Target="../tags/tag2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ags" Target="../tags/tag17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17" Type="http://schemas.openxmlformats.org/officeDocument/2006/relationships/tags" Target="../tags/tag21.xml"/><Relationship Id="rId2" Type="http://schemas.openxmlformats.org/officeDocument/2006/relationships/slideLayout" Target="../slideLayouts/slideLayout5.xml"/><Relationship Id="rId16" Type="http://schemas.openxmlformats.org/officeDocument/2006/relationships/tags" Target="../tags/tag20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ags" Target="../tags/tag19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ags" Target="../tags/tag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00311A1-B774-4FED-94B5-6665D937FEBE}"/>
              </a:ext>
            </a:extLst>
          </p:cNvPr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601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defPPr/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marL="0" marR="0" lvl="0" indent="0" algn="l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 kumimoji="0" lang="zh-CN" altLang="en-US" sz="44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Calibri Light" pitchFamily="34" charset="0"/>
                <a:ea typeface="宋体" panose="02010600030101010101" pitchFamily="2" charset="-122"/>
                <a:cs typeface="+mj-cs"/>
                <a:sym typeface="Wingdings" charset="2"/>
              </a:defRPr>
            </a:pPr>
            <a:r>
              <a:rPr kumimoji="0" lang="zh-CN" altLang="en-US" sz="44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Calibri Light" pitchFamily="34" charset="0"/>
                <a:ea typeface="宋体" panose="02010600030101010101" pitchFamily="2" charset="-122"/>
                <a:cs typeface="+mj-cs"/>
                <a:sym typeface="Wingdings" charset="2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SzTx/>
              <a:buChar char="•"/>
              <a:defRPr kumimoji="0" lang="zh-CN" altLang="en-US" sz="2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  <a:sym typeface="Wingdings" charset="2"/>
              </a:defRPr>
            </a:pPr>
            <a:r>
              <a:rPr kumimoji="0" lang="zh-CN" altLang="en-US" sz="2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  <a:sym typeface="Wingdings" charset="2"/>
              </a:rPr>
              <a:t>单击此处编辑母版文本样式</a:t>
            </a:r>
          </a:p>
          <a:p>
            <a:pPr marL="685800" marR="0" lvl="1" indent="-228600" algn="l" defTabSz="9144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Tx/>
              <a:buChar char="•"/>
              <a:defRPr kumimoji="0" lang="zh-CN" altLang="en-US" sz="24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  <a:sym typeface="Wingdings" charset="2"/>
              </a:defRPr>
            </a:pPr>
            <a:r>
              <a:rPr kumimoji="0" lang="zh-CN" altLang="en-US" sz="24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  <a:sym typeface="Wingdings" charset="2"/>
              </a:rPr>
              <a:t>第二级</a:t>
            </a:r>
          </a:p>
          <a:p>
            <a:pPr marL="1143000" marR="0" lvl="2" indent="-228600" algn="l" defTabSz="9144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Tx/>
              <a:buChar char="•"/>
              <a:defRPr kumimoji="0" lang="zh-CN" altLang="en-US" sz="20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  <a:sym typeface="Wingdings" charset="2"/>
              </a:defRPr>
            </a:pPr>
            <a:r>
              <a:rPr kumimoji="0" lang="zh-CN" altLang="en-US" sz="20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  <a:sym typeface="Wingdings" charset="2"/>
              </a:rPr>
              <a:t>第三级</a:t>
            </a:r>
          </a:p>
          <a:p>
            <a:pPr marL="1600200" marR="0" lvl="3" indent="-228600" algn="l" defTabSz="9144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Tx/>
              <a:buChar char="•"/>
              <a:defRPr kumimoji="0" lang="zh-CN" altLang="en-US" sz="1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  <a:sym typeface="Wingdings" charset="2"/>
              </a:defRPr>
            </a:pPr>
            <a:r>
              <a:rPr kumimoji="0" lang="zh-CN" altLang="en-US" sz="1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  <a:sym typeface="Wingdings" charset="2"/>
              </a:rPr>
              <a:t>第四级</a:t>
            </a:r>
          </a:p>
          <a:p>
            <a:pPr marL="2057400" marR="0" lvl="4" indent="-228600" algn="l" defTabSz="9144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Tx/>
              <a:buChar char="•"/>
              <a:defRPr kumimoji="0" lang="zh-CN" altLang="en-US" sz="1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  <a:sym typeface="Wingdings" charset="2"/>
              </a:defRPr>
            </a:pPr>
            <a:r>
              <a:rPr kumimoji="0" lang="zh-CN" altLang="en-US" sz="1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  <a:sym typeface="Wingdings" charset="2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kern="1200" baseline="0">
                <a:solidFill>
                  <a:srgbClr val="898989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5pPr>
          </a:lstStyle>
          <a:p>
            <a:pPr marL="0" lv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 kumimoji="0" lang="zh-CN" altLang="en-US" sz="1200" b="0" i="0" u="none" normalizeH="0" baseline="0" noProof="0">
                <a:solidFill>
                  <a:srgbClr val="898989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defRPr>
            </a:pPr>
            <a:fld id="{77954B3C-BA6A-4AA0-83CF-31E7EC92E86D}" type="datetime1">
              <a:rPr kumimoji="0" lang="zh-CN" altLang="en-US" sz="1200" b="0" i="0" u="none" normalizeH="0" baseline="0" noProof="0">
                <a:solidFill>
                  <a:srgbClr val="898989"/>
                </a:solidFill>
                <a:uLnTx/>
                <a:uFillTx/>
                <a:latin typeface="宋体" panose="02010600030101010101" pitchFamily="2" charset="-122"/>
              </a:rPr>
              <a:pPr marL="0" lv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SzTx/>
                <a:buNone/>
                <a:defRPr kumimoji="0" lang="zh-CN" altLang="en-US" sz="1200" b="0" i="0" u="none" normalizeH="0" baseline="0" noProof="0">
                  <a:solidFill>
                    <a:srgbClr val="898989"/>
                  </a:solidFill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defRPr>
              </a:pPr>
              <a:t>2022/5/15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kern="1200" baseline="0">
                <a:solidFill>
                  <a:srgbClr val="898989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5pPr>
          </a:lstStyle>
          <a:p>
            <a:pPr marL="0" lv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 kumimoji="0" lang="zh-CN" altLang="en-US" sz="1200" b="0" i="0" u="none" normalizeH="0" baseline="0" noProof="0">
                <a:solidFill>
                  <a:srgbClr val="898989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defRPr>
            </a:pPr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kern="1200" baseline="0">
                <a:solidFill>
                  <a:srgbClr val="898989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/>
              </a:defRPr>
            </a:lvl5pPr>
          </a:lstStyle>
          <a:p>
            <a:pPr marL="0" lv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 kumimoji="0" lang="zh-CN" altLang="en-US" sz="1200" b="0" i="0" u="none" normalizeH="0" baseline="0" noProof="0">
                <a:solidFill>
                  <a:srgbClr val="898989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defRPr>
            </a:pPr>
            <a:fld id="{4A900CCC-4F4E-403B-85BF-027BD5745487}" type="slidenum">
              <a:rPr kumimoji="0" lang="zh-CN" altLang="en-US" sz="1200" b="0" i="0" u="none" normalizeH="0" baseline="0" noProof="0">
                <a:solidFill>
                  <a:srgbClr val="898989"/>
                </a:solidFill>
                <a:uLnTx/>
                <a:uFillTx/>
                <a:latin typeface="宋体" panose="02010600030101010101" pitchFamily="2" charset="-122"/>
              </a:rPr>
              <a:pPr marL="0" lvl="0" indent="0" algn="r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SzTx/>
                <a:buNone/>
                <a:defRPr kumimoji="0" lang="zh-CN" altLang="en-US" sz="1200" b="0" i="0" u="none" normalizeH="0" baseline="0" noProof="0">
                  <a:solidFill>
                    <a:srgbClr val="898989"/>
                  </a:solidFill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defRPr>
              </a:pPr>
              <a:t>‹#›</a:t>
            </a:fld>
            <a:endParaRPr lang="zh-CN" altLang="en-US" sz="1200">
              <a:solidFill>
                <a:srgbClr val="898989"/>
              </a:solidFill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86" r:id="rId3"/>
    <p:sldLayoutId id="2147483688" r:id="rId4"/>
    <p:sldLayoutId id="2147483690" r:id="rId5"/>
    <p:sldLayoutId id="2147483692" r:id="rId6"/>
    <p:sldLayoutId id="2147483694" r:id="rId7"/>
    <p:sldLayoutId id="2147483696" r:id="rId8"/>
    <p:sldLayoutId id="2147483698" r:id="rId9"/>
    <p:sldLayoutId id="2147483700" r:id="rId10"/>
    <p:sldLayoutId id="2147483702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defPPr/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 Light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4.png"/><Relationship Id="rId3" Type="http://schemas.openxmlformats.org/officeDocument/2006/relationships/tags" Target="../tags/tag88.xml"/><Relationship Id="rId21" Type="http://schemas.openxmlformats.org/officeDocument/2006/relationships/image" Target="../media/image7.png"/><Relationship Id="rId7" Type="http://schemas.openxmlformats.org/officeDocument/2006/relationships/tags" Target="../tags/tag92.xml"/><Relationship Id="rId12" Type="http://schemas.openxmlformats.org/officeDocument/2006/relationships/tags" Target="../tags/tag97.xml"/><Relationship Id="rId17" Type="http://schemas.openxmlformats.org/officeDocument/2006/relationships/image" Target="../media/image3.png"/><Relationship Id="rId2" Type="http://schemas.openxmlformats.org/officeDocument/2006/relationships/tags" Target="../tags/tag87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tags" Target="../tags/tag96.xml"/><Relationship Id="rId5" Type="http://schemas.openxmlformats.org/officeDocument/2006/relationships/tags" Target="../tags/tag90.xml"/><Relationship Id="rId15" Type="http://schemas.openxmlformats.org/officeDocument/2006/relationships/image" Target="../media/image1.png"/><Relationship Id="rId23" Type="http://schemas.openxmlformats.org/officeDocument/2006/relationships/image" Target="../media/image9.png"/><Relationship Id="rId10" Type="http://schemas.openxmlformats.org/officeDocument/2006/relationships/tags" Target="../tags/tag95.xml"/><Relationship Id="rId19" Type="http://schemas.openxmlformats.org/officeDocument/2006/relationships/image" Target="../media/image5.png"/><Relationship Id="rId4" Type="http://schemas.openxmlformats.org/officeDocument/2006/relationships/tags" Target="../tags/tag89.xml"/><Relationship Id="rId9" Type="http://schemas.openxmlformats.org/officeDocument/2006/relationships/tags" Target="../tags/tag94.xml"/><Relationship Id="rId14" Type="http://schemas.openxmlformats.org/officeDocument/2006/relationships/notesSlide" Target="../notesSlides/notesSlide1.xml"/><Relationship Id="rId22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14.jpg"/><Relationship Id="rId3" Type="http://schemas.openxmlformats.org/officeDocument/2006/relationships/tags" Target="../tags/tag103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3.jp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image" Target="../media/image12.jpg"/><Relationship Id="rId5" Type="http://schemas.openxmlformats.org/officeDocument/2006/relationships/tags" Target="../tags/tag105.xml"/><Relationship Id="rId15" Type="http://schemas.openxmlformats.org/officeDocument/2006/relationships/image" Target="../media/image16.jpeg"/><Relationship Id="rId10" Type="http://schemas.openxmlformats.org/officeDocument/2006/relationships/image" Target="../media/image11.png"/><Relationship Id="rId4" Type="http://schemas.openxmlformats.org/officeDocument/2006/relationships/tags" Target="../tags/tag104.xml"/><Relationship Id="rId9" Type="http://schemas.openxmlformats.org/officeDocument/2006/relationships/image" Target="../media/image10.png"/><Relationship Id="rId14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12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8.jp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image" Target="../media/image17.jpg"/><Relationship Id="rId5" Type="http://schemas.openxmlformats.org/officeDocument/2006/relationships/tags" Target="../tags/tag114.xml"/><Relationship Id="rId10" Type="http://schemas.openxmlformats.org/officeDocument/2006/relationships/image" Target="../media/image11.png"/><Relationship Id="rId4" Type="http://schemas.openxmlformats.org/officeDocument/2006/relationships/tags" Target="../tags/tag113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121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0.jpg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image" Target="../media/image19.jpg"/><Relationship Id="rId5" Type="http://schemas.openxmlformats.org/officeDocument/2006/relationships/tags" Target="../tags/tag123.xml"/><Relationship Id="rId10" Type="http://schemas.openxmlformats.org/officeDocument/2006/relationships/image" Target="../media/image11.png"/><Relationship Id="rId4" Type="http://schemas.openxmlformats.org/officeDocument/2006/relationships/tags" Target="../tags/tag122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tags" Target="../tags/tag140.xml"/><Relationship Id="rId18" Type="http://schemas.openxmlformats.org/officeDocument/2006/relationships/image" Target="../media/image3.png"/><Relationship Id="rId26" Type="http://schemas.openxmlformats.org/officeDocument/2006/relationships/image" Target="../media/image24.png"/><Relationship Id="rId3" Type="http://schemas.openxmlformats.org/officeDocument/2006/relationships/tags" Target="../tags/tag130.xml"/><Relationship Id="rId21" Type="http://schemas.openxmlformats.org/officeDocument/2006/relationships/image" Target="../media/image6.png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17" Type="http://schemas.openxmlformats.org/officeDocument/2006/relationships/image" Target="../media/image2.png"/><Relationship Id="rId25" Type="http://schemas.openxmlformats.org/officeDocument/2006/relationships/image" Target="../media/image23.png"/><Relationship Id="rId2" Type="http://schemas.openxmlformats.org/officeDocument/2006/relationships/tags" Target="../tags/tag129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24" Type="http://schemas.openxmlformats.org/officeDocument/2006/relationships/image" Target="../media/image22.png"/><Relationship Id="rId5" Type="http://schemas.openxmlformats.org/officeDocument/2006/relationships/tags" Target="../tags/tag132.xml"/><Relationship Id="rId15" Type="http://schemas.openxmlformats.org/officeDocument/2006/relationships/notesSlide" Target="../notesSlides/notesSlide5.xml"/><Relationship Id="rId23" Type="http://schemas.openxmlformats.org/officeDocument/2006/relationships/image" Target="../media/image21.png"/><Relationship Id="rId28" Type="http://schemas.openxmlformats.org/officeDocument/2006/relationships/image" Target="../media/image9.png"/><Relationship Id="rId10" Type="http://schemas.openxmlformats.org/officeDocument/2006/relationships/tags" Target="../tags/tag137.xml"/><Relationship Id="rId19" Type="http://schemas.openxmlformats.org/officeDocument/2006/relationships/image" Target="../media/image4.png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7.png"/><Relationship Id="rId27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41B4D96-B642-45DB-BA1A-EE97C9A099C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609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A8DBCE2-0897-4262-AD8D-07EE53A4356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887" y="5163157"/>
            <a:ext cx="4086224" cy="16944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D8AEAEC-AE11-486A-9163-BF7EA524F93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5728"/>
            <a:ext cx="12192000" cy="192227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B84991A-0DA5-4B30-96E4-A673166A713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16" y="3362627"/>
            <a:ext cx="852489" cy="51351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D0E60A0-4DBA-493E-9AD4-965B5F84F1E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699" y="2194594"/>
            <a:ext cx="2568387" cy="84224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BA613B7-66CC-4EBA-BA66-14B37F96376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452" y="922328"/>
            <a:ext cx="655721" cy="89626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B20C51E-698E-449C-A8EF-4D8B6BB0F55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541" y="1821234"/>
            <a:ext cx="330203" cy="421294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99093A77-C2E3-4886-9A47-85790F14D8BE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3161713" y="3917669"/>
            <a:ext cx="6458280" cy="584775"/>
            <a:chOff x="3161713" y="3917669"/>
            <a:chExt cx="6458280" cy="584775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AA7C9223-B059-410D-9391-0E6DBA132CBC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>
            <a:xfrm>
              <a:off x="3161713" y="4068617"/>
              <a:ext cx="645828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36D0F9CB-68EA-4358-8D91-8591D868269B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3791516" y="3917669"/>
              <a:ext cx="4873426" cy="584775"/>
            </a:xfrm>
            <a:custGeom>
              <a:avLst/>
              <a:gdLst>
                <a:gd name="connsiteX0" fmla="*/ 0 w 4873426"/>
                <a:gd name="connsiteY0" fmla="*/ 85131 h 510778"/>
                <a:gd name="connsiteX1" fmla="*/ 85131 w 4873426"/>
                <a:gd name="connsiteY1" fmla="*/ 0 h 510778"/>
                <a:gd name="connsiteX2" fmla="*/ 4788295 w 4873426"/>
                <a:gd name="connsiteY2" fmla="*/ 0 h 510778"/>
                <a:gd name="connsiteX3" fmla="*/ 4873426 w 4873426"/>
                <a:gd name="connsiteY3" fmla="*/ 85131 h 510778"/>
                <a:gd name="connsiteX4" fmla="*/ 4873426 w 4873426"/>
                <a:gd name="connsiteY4" fmla="*/ 425647 h 510778"/>
                <a:gd name="connsiteX5" fmla="*/ 4788295 w 4873426"/>
                <a:gd name="connsiteY5" fmla="*/ 510778 h 510778"/>
                <a:gd name="connsiteX6" fmla="*/ 85131 w 4873426"/>
                <a:gd name="connsiteY6" fmla="*/ 510778 h 510778"/>
                <a:gd name="connsiteX7" fmla="*/ 0 w 4873426"/>
                <a:gd name="connsiteY7" fmla="*/ 425647 h 510778"/>
                <a:gd name="connsiteX8" fmla="*/ 0 w 4873426"/>
                <a:gd name="connsiteY8" fmla="*/ 85131 h 51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3426" h="510777">
                  <a:moveTo>
                    <a:pt x="0" y="85131"/>
                  </a:moveTo>
                  <a:cubicBezTo>
                    <a:pt x="0" y="38114"/>
                    <a:pt x="38114" y="0"/>
                    <a:pt x="85131" y="0"/>
                  </a:cubicBezTo>
                  <a:lnTo>
                    <a:pt x="4788295" y="0"/>
                  </a:lnTo>
                  <a:cubicBezTo>
                    <a:pt x="4835312" y="0"/>
                    <a:pt x="4873426" y="38114"/>
                    <a:pt x="4873426" y="85131"/>
                  </a:cubicBezTo>
                  <a:lnTo>
                    <a:pt x="4873426" y="425647"/>
                  </a:lnTo>
                  <a:cubicBezTo>
                    <a:pt x="4873426" y="472664"/>
                    <a:pt x="4835312" y="510778"/>
                    <a:pt x="4788295" y="510778"/>
                  </a:cubicBezTo>
                  <a:lnTo>
                    <a:pt x="85131" y="510778"/>
                  </a:lnTo>
                  <a:cubicBezTo>
                    <a:pt x="38114" y="510778"/>
                    <a:pt x="0" y="472664"/>
                    <a:pt x="0" y="425647"/>
                  </a:cubicBezTo>
                  <a:lnTo>
                    <a:pt x="0" y="85131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>
              <a:spAutoFit/>
            </a:bodyPr>
            <a:lstStyle>
              <a:defPPr/>
            </a:lstStyle>
            <a:p>
              <a:pPr algn="ctr"/>
              <a:r>
                <a:rPr lang="zh-CN" altLang="en-US" sz="32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中班社会：党的生日</a:t>
              </a:r>
              <a:endParaRPr lang="zh-CN" altLang="en-US" sz="3200" spc="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535" y="3752730"/>
            <a:ext cx="5364634" cy="3105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6" t="12935" r="78833" b="25206"/>
          <a:stretch>
            <a:fillRect/>
          </a:stretch>
        </p:blipFill>
        <p:spPr>
          <a:xfrm flipH="1">
            <a:off x="10675626" y="2615705"/>
            <a:ext cx="1516374" cy="424229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3B6F80-3271-4C4C-8C83-5D6217D7C8E1}"/>
              </a:ext>
            </a:extLst>
          </p:cNvPr>
          <p:cNvSpPr txBox="1"/>
          <p:nvPr/>
        </p:nvSpPr>
        <p:spPr>
          <a:xfrm>
            <a:off x="645215" y="766100"/>
            <a:ext cx="1149127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rgbClr val="FFB34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七一建党节</a:t>
            </a:r>
          </a:p>
        </p:txBody>
      </p:sp>
    </p:spTree>
    <p:extLst>
      <p:ext uri="{BB962C8B-B14F-4D97-AF65-F5344CB8AC3E}">
        <p14:creationId xmlns:p14="http://schemas.microsoft.com/office/powerpoint/2010/main" val="976964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F002BB1-CC20-495C-BD2A-B5709E27FA2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27025" y="1273016"/>
            <a:ext cx="11456480" cy="5292731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E9B0324-3E1E-4901-8BC9-B722F5B3012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439" y="374653"/>
            <a:ext cx="3104561" cy="211506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E0E30D8E-66F2-4EC7-B97A-126F5EE500B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12518" y="216353"/>
            <a:ext cx="5321238" cy="726616"/>
            <a:chOff x="212518" y="216353"/>
            <a:chExt cx="5321238" cy="726616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3DF6329A-85A0-4C0C-BC55-88742B980B0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27025" y="253517"/>
              <a:ext cx="5054600" cy="532351"/>
            </a:xfrm>
            <a:prstGeom prst="roundRect">
              <a:avLst/>
            </a:prstGeom>
            <a:gradFill>
              <a:gsLst>
                <a:gs pos="0">
                  <a:srgbClr val="F20000"/>
                </a:gs>
                <a:gs pos="51000">
                  <a:srgbClr val="B40000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 sz="3200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39A3AD1-B9F1-409D-B16A-FF89FC86633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936694" y="262648"/>
              <a:ext cx="35970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/>
            </a:lstStyle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建党百年生活对比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F58434E-01B2-4B61-8345-60B4314F7098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518" y="216353"/>
              <a:ext cx="1457538" cy="72661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0C814E4-5B46-43F7-9F06-B912D60873F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730" y="3153564"/>
            <a:ext cx="3423190" cy="211506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4913C93-AF53-4E20-AB56-EFABC3803B89}"/>
              </a:ext>
            </a:extLst>
          </p:cNvPr>
          <p:cNvSpPr txBox="1"/>
          <p:nvPr/>
        </p:nvSpPr>
        <p:spPr>
          <a:xfrm>
            <a:off x="2111717" y="1770594"/>
            <a:ext cx="2724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建党前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838194-7B9F-48F2-B0B1-01BE0858E352}"/>
              </a:ext>
            </a:extLst>
          </p:cNvPr>
          <p:cNvSpPr txBox="1"/>
          <p:nvPr/>
        </p:nvSpPr>
        <p:spPr>
          <a:xfrm>
            <a:off x="7616745" y="1766703"/>
            <a:ext cx="2463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建党后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332CFEF-9100-4FD8-9174-294028B2A8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809" y="2646905"/>
            <a:ext cx="2658053" cy="156418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68FF62A-4C45-4462-BC6D-65C8035800C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756" y="2646905"/>
            <a:ext cx="2658053" cy="156418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CFF5A0FA-7EB9-4B72-9B71-B2D9634CDF9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757" y="4211094"/>
            <a:ext cx="2658052" cy="156418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A8230E2F-9383-4936-AFFD-C8D4695ED57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807" y="4217173"/>
            <a:ext cx="2658054" cy="155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893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F002BB1-CC20-495C-BD2A-B5709E27FA2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27025" y="1273016"/>
            <a:ext cx="11456480" cy="5292731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E9B0324-3E1E-4901-8BC9-B722F5B3012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439" y="374653"/>
            <a:ext cx="3104561" cy="211506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E0E30D8E-66F2-4EC7-B97A-126F5EE500B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12518" y="216353"/>
            <a:ext cx="5321238" cy="726616"/>
            <a:chOff x="212518" y="216353"/>
            <a:chExt cx="5321238" cy="726616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3DF6329A-85A0-4C0C-BC55-88742B980B0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27025" y="253517"/>
              <a:ext cx="5054600" cy="532351"/>
            </a:xfrm>
            <a:prstGeom prst="roundRect">
              <a:avLst/>
            </a:prstGeom>
            <a:gradFill>
              <a:gsLst>
                <a:gs pos="0">
                  <a:srgbClr val="F20000"/>
                </a:gs>
                <a:gs pos="51000">
                  <a:srgbClr val="B40000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 sz="3200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39A3AD1-B9F1-409D-B16A-FF89FC86633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936694" y="262648"/>
              <a:ext cx="35970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/>
            </a:lstStyle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建党百年生活对比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F58434E-01B2-4B61-8345-60B4314F7098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518" y="216353"/>
              <a:ext cx="1457538" cy="726616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4913C93-AF53-4E20-AB56-EFABC3803B89}"/>
              </a:ext>
            </a:extLst>
          </p:cNvPr>
          <p:cNvSpPr txBox="1"/>
          <p:nvPr/>
        </p:nvSpPr>
        <p:spPr>
          <a:xfrm>
            <a:off x="2729174" y="1766701"/>
            <a:ext cx="2724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建党前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838194-7B9F-48F2-B0B1-01BE0858E352}"/>
              </a:ext>
            </a:extLst>
          </p:cNvPr>
          <p:cNvSpPr txBox="1"/>
          <p:nvPr/>
        </p:nvSpPr>
        <p:spPr>
          <a:xfrm>
            <a:off x="7855670" y="1766702"/>
            <a:ext cx="2463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建党后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07C9634-170A-448E-9FE1-57B6F6B0E5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891" y="3036493"/>
            <a:ext cx="3909734" cy="24156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12DE47-FBBA-46F3-86BB-1E5CCB91B2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329" y="3036970"/>
            <a:ext cx="3909733" cy="24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423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F002BB1-CC20-495C-BD2A-B5709E27FA2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27025" y="1273016"/>
            <a:ext cx="11456480" cy="5292731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E9B0324-3E1E-4901-8BC9-B722F5B3012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439" y="374653"/>
            <a:ext cx="3104561" cy="211506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E0E30D8E-66F2-4EC7-B97A-126F5EE500B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12518" y="216353"/>
            <a:ext cx="5321238" cy="726616"/>
            <a:chOff x="212518" y="216353"/>
            <a:chExt cx="5321238" cy="726616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3DF6329A-85A0-4C0C-BC55-88742B980B0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27025" y="253517"/>
              <a:ext cx="5054600" cy="532351"/>
            </a:xfrm>
            <a:prstGeom prst="roundRect">
              <a:avLst/>
            </a:prstGeom>
            <a:gradFill>
              <a:gsLst>
                <a:gs pos="0">
                  <a:srgbClr val="F20000"/>
                </a:gs>
                <a:gs pos="51000">
                  <a:srgbClr val="B40000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 sz="3200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39A3AD1-B9F1-409D-B16A-FF89FC86633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936694" y="262648"/>
              <a:ext cx="35970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/>
            </a:lstStyle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建党百年生活对比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F58434E-01B2-4B61-8345-60B4314F7098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518" y="216353"/>
              <a:ext cx="1457538" cy="726616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4913C93-AF53-4E20-AB56-EFABC3803B89}"/>
              </a:ext>
            </a:extLst>
          </p:cNvPr>
          <p:cNvSpPr txBox="1"/>
          <p:nvPr/>
        </p:nvSpPr>
        <p:spPr>
          <a:xfrm>
            <a:off x="2854325" y="1761165"/>
            <a:ext cx="2724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建党前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838194-7B9F-48F2-B0B1-01BE0858E352}"/>
              </a:ext>
            </a:extLst>
          </p:cNvPr>
          <p:cNvSpPr txBox="1"/>
          <p:nvPr/>
        </p:nvSpPr>
        <p:spPr>
          <a:xfrm>
            <a:off x="7855670" y="1766702"/>
            <a:ext cx="2463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建党后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A4087A3-524E-412B-8046-A42016F5D32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197" y="2773149"/>
            <a:ext cx="3158413" cy="308786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0921956-270E-4DA5-B479-4DFAB565B24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472" y="2773149"/>
            <a:ext cx="3158413" cy="308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83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41B4D96-B642-45DB-BA1A-EE97C9A099C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60"/>
            <a:ext cx="12192000" cy="609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A8DBCE2-0897-4262-AD8D-07EE53A4356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887" y="5163157"/>
            <a:ext cx="4086224" cy="16944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D8AEAEC-AE11-486A-9163-BF7EA524F93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5728"/>
            <a:ext cx="12192000" cy="192227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B84991A-0DA5-4B30-96E4-A673166A713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16" y="3362627"/>
            <a:ext cx="852489" cy="51351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D0E60A0-4DBA-493E-9AD4-965B5F84F1E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699" y="2194594"/>
            <a:ext cx="2568387" cy="84224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BA613B7-66CC-4EBA-BA66-14B37F96376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53" y="557790"/>
            <a:ext cx="729887" cy="99763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B20C51E-698E-449C-A8EF-4D8B6BB0F55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541" y="1821234"/>
            <a:ext cx="330203" cy="42129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E9E0CE5-E0A8-42D7-B3BB-D78917905998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85862" y="2941190"/>
            <a:ext cx="4210183" cy="171481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AF6076A-5DCC-4FFF-B5D2-B771FF72BFAB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388" y="3081128"/>
            <a:ext cx="4061475" cy="165424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4E608B94-590C-4BED-A8B8-C8FEC3D9405C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268468" y="428962"/>
            <a:ext cx="3995447" cy="162734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68A4D758-910F-42A1-A58C-0CF908559C93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833" y="673429"/>
            <a:ext cx="8356055" cy="346982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535" y="3752730"/>
            <a:ext cx="5364634" cy="3105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6" t="12935" r="78833" b="25206"/>
          <a:stretch>
            <a:fillRect/>
          </a:stretch>
        </p:blipFill>
        <p:spPr>
          <a:xfrm flipH="1">
            <a:off x="10675626" y="2615705"/>
            <a:ext cx="1516374" cy="424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007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20.12.14"/>
  <p:tag name="AS_TITLE" val="Aspose.Slides for .NET 4.0 Client Profile"/>
  <p:tag name="AS_VERSION" val="20.12"/>
  <p:tag name="ISPRING_PRESENTATION_TITLE" val="大气红色七一建党节庆祝建党97周年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www.ppt1000.taobao.com</Template>
  <TotalTime>224</TotalTime>
  <Words>73</Words>
  <Application>Microsoft Office PowerPoint</Application>
  <PresentationFormat>宽屏</PresentationFormat>
  <Paragraphs>21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等线</vt:lpstr>
      <vt:lpstr>等线 Light</vt:lpstr>
      <vt:lpstr>华文行楷</vt:lpstr>
      <vt:lpstr>宋体</vt:lpstr>
      <vt:lpstr>微软雅黑</vt:lpstr>
      <vt:lpstr>Arial</vt:lpstr>
      <vt:lpstr>Calibri</vt:lpstr>
      <vt:lpstr>Calibri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www.ppt1000.taobao.com</Manager>
  <Company>www.ppt1000.taobao.com</Company>
  <LinksUpToDate>false</LinksUpToDate>
  <SharedDoc>false</SharedDoc>
  <HyperlinkBase>www.ppt1000.taobao.com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www.ppt1000.taobao.com</dc:title>
  <dc:subject>www.ppt1000.taobao.com</dc:subject>
  <dc:creator>www.ppt1000.taobao.com</dc:creator>
  <cp:keywords>www.ppt1000.taobao.com</cp:keywords>
  <dc:description>www.ppt1000.taobao.com</dc:description>
  <cp:lastModifiedBy>于 宸</cp:lastModifiedBy>
  <cp:revision>43</cp:revision>
  <dcterms:created xsi:type="dcterms:W3CDTF">2018-06-21T02:10:45Z</dcterms:created>
  <dcterms:modified xsi:type="dcterms:W3CDTF">2022-05-15T12:25:30Z</dcterms:modified>
  <cp:category>www.ppt1000.taobao.com</cp:category>
  <cp:contentStatus>www.ppt1000.taobao.com</cp:contentStatus>
</cp:coreProperties>
</file>