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97" r:id="rId3"/>
    <p:sldId id="350" r:id="rId4"/>
    <p:sldId id="351" r:id="rId5"/>
    <p:sldId id="352" r:id="rId6"/>
    <p:sldId id="353" r:id="rId7"/>
    <p:sldId id="354" r:id="rId8"/>
    <p:sldId id="34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4545"/>
    <a:srgbClr val="E94D4C"/>
    <a:srgbClr val="BE3740"/>
    <a:srgbClr val="D90051"/>
    <a:srgbClr val="DA0000"/>
    <a:srgbClr val="C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6314" autoAdjust="0"/>
  </p:normalViewPr>
  <p:slideViewPr>
    <p:cSldViewPr snapToGrid="0">
      <p:cViewPr varScale="1">
        <p:scale>
          <a:sx n="64" d="100"/>
          <a:sy n="64" d="100"/>
        </p:scale>
        <p:origin x="86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767A4-D3C6-4F2F-8BD1-433E2753011C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BD06BF-9FBE-49EF-836B-59B4F91CF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262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7B5A98-4063-40E1-B14A-AB8C5DAF29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CC7432C-EB77-48A3-B2BE-99B2EBB9EA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32D769-3589-4545-AEF6-81805BA7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5802C-AEAD-4BB6-A211-B7A4A1B137BB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65D8C4-A482-4A63-80A3-97A78F12B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F2688E-61AC-4ADA-B75B-A4137CD45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7606-D5E2-436E-ACDC-4588F7551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37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7F0E31-D566-4ED5-9D77-9BCACFC13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BC45F7F-8FA4-4B4A-AC52-4A725FEB72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33691E-A16F-42A5-B8D0-30A2C6DFB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5802C-AEAD-4BB6-A211-B7A4A1B137BB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1348B5-9B13-41CC-B82C-59F3BA055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FAC0E5-6712-4113-A81E-B4FDFEA38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7606-D5E2-436E-ACDC-4588F7551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934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A7A87EA-F0A7-40C4-AAC7-5E80C8A9C2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DDF9C63-6F6D-4254-87D0-C3C3E402B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F1CE03-1D7C-4905-A0F8-C54B33D20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5802C-AEAD-4BB6-A211-B7A4A1B137BB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CEEA2B-7829-4349-A05A-1CFED4E44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B7F7C7-FFAB-4023-80A7-6089B72EB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7606-D5E2-436E-ACDC-4588F7551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64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F424B7-80DA-4857-BCAD-1ABB76D3E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AFD568-D1A6-41A0-9672-2A610B34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71DA48-FB4E-43EE-8E24-72F45CEDE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5802C-AEAD-4BB6-A211-B7A4A1B137BB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192D6A-EDE3-41AA-A905-A46879993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027FFC-E308-49EA-A697-ADF3E22B8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7606-D5E2-436E-ACDC-4588F7551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557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4EACED-9EB8-4DF0-BEA7-FCC6B7090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AD7A00-2CD2-4DCA-B423-92E5751D1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09DD99-7214-496B-9119-718128397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5802C-AEAD-4BB6-A211-B7A4A1B137BB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2688B6-65B5-4BC5-B290-5E593947C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BA6C74-160D-4FB6-B539-133D39211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7606-D5E2-436E-ACDC-4588F7551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545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B70502-9CA6-49B9-96AE-89638F628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7C6EBA-E603-483B-8910-0157647E91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E64597B-B7C7-4377-A5FE-C3043E3BE8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8FCE09-6BAE-400B-ABB9-90312B58E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5802C-AEAD-4BB6-A211-B7A4A1B137BB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7521DE-F131-4EFF-802D-7D548E3E6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B1E7D0-DE97-4691-B474-A4939708A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7606-D5E2-436E-ACDC-4588F7551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4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EA6554-0DA7-4B2D-95D4-128E99665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F32A05-2E56-419B-9CEA-2F6517946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1382D2B-D4CA-46AC-B6F8-A2CD148891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16F18C9-CF59-4540-BCB0-5239ECE398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B2E689D-C29A-461B-8833-2C9F18DA3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56A734F-5C3C-4A8B-ABFF-F9D4C3D22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5802C-AEAD-4BB6-A211-B7A4A1B137BB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3F9C2B6-06A8-4330-B0C2-CAB4E63A1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EA3CBCD-21F5-4124-875C-883E33D3A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7606-D5E2-436E-ACDC-4588F75510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7143510" y="6412075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278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2F2782-1F5D-4894-960F-C8793B9F1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34294CC-F66E-4E07-9566-63A67DF73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5802C-AEAD-4BB6-A211-B7A4A1B137BB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4F52CA6-4529-4ADC-81D8-BA7427AC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8128F2-AF2D-4A3F-9ECD-EB940DBE7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7606-D5E2-436E-ACDC-4588F7551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958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7A896EF-FBFD-459E-BCD2-18336161F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5802C-AEAD-4BB6-A211-B7A4A1B137BB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D7FB31F-5F2C-4208-8078-EB4C7A8A8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7C3B1E-81D6-4896-B901-CA2A22AAF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7606-D5E2-436E-ACDC-4588F7551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311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6124A8-F881-4A48-B6F9-74BBCE4FB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502C2D-3874-4108-8AC0-C3B396EB4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38B0DE9-1899-414A-BBDE-0E9B2F2B5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5B98B6B-CB6C-48D7-A5CA-ED9F89DD8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5802C-AEAD-4BB6-A211-B7A4A1B137BB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3F43BF-1EFE-4959-A38B-83E64A003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E4DC484-8AEE-4BFC-8F97-5C9EAB0AA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7606-D5E2-436E-ACDC-4588F7551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126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4F7B6F-7392-4E91-8B1C-27795A86A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B088A56-F174-400F-9205-B9312A4906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9648252-2220-4886-A00B-3E77A76D1B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37F112-A541-4B3B-8CDB-EDDAB8114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5802C-AEAD-4BB6-A211-B7A4A1B137BB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B7AA9C-4F1B-42DF-B36B-4C8037DFD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66DC6F3-70D9-457C-8946-40324270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37606-D5E2-436E-ACDC-4588F7551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423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9D52A37-1368-451C-8730-6A9D8F95A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F8CA16-68DD-49D0-BBC2-4FD5E6CAFF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04D5F0-EA48-442B-893A-206FA48EC2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EB85802C-AEAD-4BB6-A211-B7A4A1B137BB}" type="datetimeFigureOut">
              <a:rPr lang="zh-CN" altLang="en-US" smtClean="0"/>
              <a:pPr/>
              <a:t>2022/5/15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F3BE39-2315-408A-85E2-0271677C41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1AC507-2251-42EF-8594-60A044AB38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34D37606-D5E2-436E-ACDC-4588F755102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50A1C80-E7CB-4DA5-A51D-3A9FBE9428C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832"/>
            <a:ext cx="12192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BFFE970-A2E5-4ED7-B8A0-BE4F821123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6684" y="0"/>
            <a:ext cx="3205316" cy="17403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A63198D-7B09-4202-998A-ED10CF414E7D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1664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08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1.wdp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eb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1.wdp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A99A5FA-503B-44AE-B507-253484C53D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6684" y="0"/>
            <a:ext cx="3205316" cy="174031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0C9CE05-7F44-4DB3-83A2-E63E363468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479" y="-93405"/>
            <a:ext cx="2998838" cy="172064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184E90B-774F-4935-9B75-7F5CC92F3D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5975" y="3982066"/>
            <a:ext cx="3185652" cy="205494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5BDCDCA-C62B-4F36-8989-38DE7B1A18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8309" y="4257370"/>
            <a:ext cx="3185652" cy="205494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9ABB533-4D17-44B0-8266-95D8875B79D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653"/>
          <a:stretch/>
        </p:blipFill>
        <p:spPr>
          <a:xfrm>
            <a:off x="0" y="4719483"/>
            <a:ext cx="12192000" cy="355681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792F480-B774-4B20-9B7C-6D6626B28C4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0878"/>
            <a:ext cx="12192000" cy="6096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76536CD-3A9F-4E8F-A14A-730E68FFA8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1048"/>
          <a:stretch/>
        </p:blipFill>
        <p:spPr>
          <a:xfrm>
            <a:off x="0" y="6312312"/>
            <a:ext cx="12192000" cy="54568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A9EF8CD-CD04-4F62-BEBD-1B2627000B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516" b="4677"/>
          <a:stretch/>
        </p:blipFill>
        <p:spPr>
          <a:xfrm>
            <a:off x="0" y="4660491"/>
            <a:ext cx="12192000" cy="187796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F77FDCDE-3914-4BD7-A098-3DF57139137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5739" y="4719483"/>
            <a:ext cx="1693606" cy="217749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A801637-9002-4085-A0AC-20B02A69D9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00" t="75685"/>
          <a:stretch/>
        </p:blipFill>
        <p:spPr>
          <a:xfrm>
            <a:off x="6140245" y="5385619"/>
            <a:ext cx="6096000" cy="1482213"/>
          </a:xfrm>
          <a:prstGeom prst="rect">
            <a:avLst/>
          </a:prstGeom>
        </p:spPr>
      </p:pic>
      <p:sp>
        <p:nvSpPr>
          <p:cNvPr id="23" name="文本框 5122">
            <a:extLst>
              <a:ext uri="{FF2B5EF4-FFF2-40B4-BE49-F238E27FC236}">
                <a16:creationId xmlns:a16="http://schemas.microsoft.com/office/drawing/2014/main" id="{EE74B005-EE2A-4088-A2B1-E0C84643D175}"/>
              </a:ext>
            </a:extLst>
          </p:cNvPr>
          <p:cNvSpPr txBox="1">
            <a:spLocks noChangeArrowheads="1"/>
          </p:cNvSpPr>
          <p:nvPr/>
        </p:nvSpPr>
        <p:spPr bwMode="auto">
          <a:xfrm rot="21112508">
            <a:off x="968995" y="2991964"/>
            <a:ext cx="499756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9600" b="1" dirty="0">
                <a:ln w="28575">
                  <a:solidFill>
                    <a:schemeClr val="bg1"/>
                  </a:solidFill>
                </a:ln>
                <a:solidFill>
                  <a:srgbClr val="F14545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感恩</a:t>
            </a:r>
          </a:p>
        </p:txBody>
      </p:sp>
      <p:sp>
        <p:nvSpPr>
          <p:cNvPr id="27" name="文本框 5122">
            <a:extLst>
              <a:ext uri="{FF2B5EF4-FFF2-40B4-BE49-F238E27FC236}">
                <a16:creationId xmlns:a16="http://schemas.microsoft.com/office/drawing/2014/main" id="{88A3B9CE-6E45-40C8-A5AA-299CD5FFC503}"/>
              </a:ext>
            </a:extLst>
          </p:cNvPr>
          <p:cNvSpPr txBox="1">
            <a:spLocks noChangeArrowheads="1"/>
          </p:cNvSpPr>
          <p:nvPr/>
        </p:nvSpPr>
        <p:spPr bwMode="auto">
          <a:xfrm rot="21259105">
            <a:off x="4020478" y="1484692"/>
            <a:ext cx="3185652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1500" b="1" dirty="0">
                <a:ln w="28575">
                  <a:solidFill>
                    <a:schemeClr val="bg1"/>
                  </a:solidFill>
                </a:ln>
                <a:solidFill>
                  <a:srgbClr val="F14545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祖国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45E388BB-A391-4D8F-9C24-0098016665F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26" r="21524" b="41556"/>
          <a:stretch/>
        </p:blipFill>
        <p:spPr>
          <a:xfrm>
            <a:off x="8942725" y="1757857"/>
            <a:ext cx="1426620" cy="1570706"/>
          </a:xfrm>
          <a:prstGeom prst="rect">
            <a:avLst/>
          </a:prstGeom>
        </p:spPr>
      </p:pic>
      <p:sp>
        <p:nvSpPr>
          <p:cNvPr id="26" name="文本框 5122">
            <a:extLst>
              <a:ext uri="{FF2B5EF4-FFF2-40B4-BE49-F238E27FC236}">
                <a16:creationId xmlns:a16="http://schemas.microsoft.com/office/drawing/2014/main" id="{5CC6F124-4C88-4435-B3F2-5794098DC5F1}"/>
              </a:ext>
            </a:extLst>
          </p:cNvPr>
          <p:cNvSpPr txBox="1">
            <a:spLocks noChangeArrowheads="1"/>
          </p:cNvSpPr>
          <p:nvPr/>
        </p:nvSpPr>
        <p:spPr bwMode="auto">
          <a:xfrm rot="214429">
            <a:off x="5040411" y="2374307"/>
            <a:ext cx="5647569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8800" b="1" dirty="0">
                <a:ln w="28575">
                  <a:solidFill>
                    <a:schemeClr val="bg1"/>
                  </a:solidFill>
                </a:ln>
                <a:solidFill>
                  <a:srgbClr val="F14545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感恩</a:t>
            </a:r>
            <a:r>
              <a:rPr lang="zh-CN" altLang="en-US" sz="13800" b="1" dirty="0">
                <a:ln w="28575">
                  <a:solidFill>
                    <a:schemeClr val="bg1"/>
                  </a:solidFill>
                </a:ln>
                <a:solidFill>
                  <a:srgbClr val="F14545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党</a:t>
            </a:r>
            <a:endParaRPr lang="zh-CN" altLang="en-US" sz="11500" b="1" dirty="0">
              <a:ln w="28575">
                <a:solidFill>
                  <a:schemeClr val="bg1"/>
                </a:solidFill>
              </a:ln>
              <a:solidFill>
                <a:srgbClr val="F14545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980C2443-0A98-48A0-9656-225BDE6971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250" t="10044" r="26420" b="12739"/>
          <a:stretch/>
        </p:blipFill>
        <p:spPr>
          <a:xfrm>
            <a:off x="10462976" y="2116233"/>
            <a:ext cx="1438951" cy="169360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AFB343-62F3-4BA5-BB4F-330EC392D92D}"/>
              </a:ext>
            </a:extLst>
          </p:cNvPr>
          <p:cNvSpPr txBox="1"/>
          <p:nvPr/>
        </p:nvSpPr>
        <p:spPr>
          <a:xfrm>
            <a:off x="4313250" y="4307830"/>
            <a:ext cx="3478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14545"/>
                </a:solidFill>
                <a:ea typeface="百变马丁" panose="02010601030101010101" pitchFamily="2" charset="-122"/>
                <a:cs typeface="+mn-ea"/>
              </a:rPr>
              <a:t>中班语言活动</a:t>
            </a:r>
          </a:p>
        </p:txBody>
      </p:sp>
    </p:spTree>
    <p:extLst>
      <p:ext uri="{BB962C8B-B14F-4D97-AF65-F5344CB8AC3E}">
        <p14:creationId xmlns:p14="http://schemas.microsoft.com/office/powerpoint/2010/main" val="710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6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542725A-4FFF-4877-BDD5-45E25D80B817}"/>
              </a:ext>
            </a:extLst>
          </p:cNvPr>
          <p:cNvSpPr txBox="1"/>
          <p:nvPr/>
        </p:nvSpPr>
        <p:spPr>
          <a:xfrm>
            <a:off x="129209" y="212794"/>
            <a:ext cx="219925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accent5">
                    <a:lumMod val="50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</a:defRPr>
            </a:lvl1pPr>
          </a:lstStyle>
          <a:p>
            <a:r>
              <a:rPr lang="zh-CN" altLang="en-US" noProof="1">
                <a:sym typeface="+mn-lt"/>
              </a:rPr>
              <a:t>图谱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D64B265-FF89-4138-AF5B-3060F6899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70" y="1334121"/>
            <a:ext cx="3466480" cy="346648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D33F577-2B1B-46F1-BB36-E37BB6ABB4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093" y="1324182"/>
            <a:ext cx="3673337" cy="346647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AB0C79C-4DE1-43AB-8029-A1A49620D3BC}"/>
              </a:ext>
            </a:extLst>
          </p:cNvPr>
          <p:cNvSpPr txBox="1"/>
          <p:nvPr/>
        </p:nvSpPr>
        <p:spPr>
          <a:xfrm>
            <a:off x="3782050" y="5349152"/>
            <a:ext cx="7533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  <a:ea typeface="汉仪大宋简" panose="02010609000101010101" pitchFamily="49" charset="-122"/>
                <a:cs typeface="+mn-ea"/>
              </a:rPr>
              <a:t>党的阳光照边疆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D795F82-3550-4F33-A528-999B58D41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201" y="1334122"/>
            <a:ext cx="3746740" cy="3466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542725A-4FFF-4877-BDD5-45E25D80B817}"/>
              </a:ext>
            </a:extLst>
          </p:cNvPr>
          <p:cNvSpPr txBox="1"/>
          <p:nvPr/>
        </p:nvSpPr>
        <p:spPr>
          <a:xfrm>
            <a:off x="129209" y="212794"/>
            <a:ext cx="219925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accent5">
                    <a:lumMod val="50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</a:defRPr>
            </a:lvl1pPr>
          </a:lstStyle>
          <a:p>
            <a:r>
              <a:rPr lang="zh-CN" altLang="en-US" noProof="1">
                <a:sym typeface="+mn-lt"/>
              </a:rPr>
              <a:t>图谱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AB0C79C-4DE1-43AB-8029-A1A49620D3BC}"/>
              </a:ext>
            </a:extLst>
          </p:cNvPr>
          <p:cNvSpPr txBox="1"/>
          <p:nvPr/>
        </p:nvSpPr>
        <p:spPr>
          <a:xfrm>
            <a:off x="3782050" y="5349152"/>
            <a:ext cx="7533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  <a:ea typeface="汉仪大宋简" panose="02010609000101010101" pitchFamily="49" charset="-122"/>
                <a:cs typeface="+mn-ea"/>
              </a:rPr>
              <a:t>幼儿园里歌声响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40B626C-7D5C-4654-91B0-80B511EF0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952" y="1304394"/>
            <a:ext cx="3466480" cy="345654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F65EA99-CEB5-4422-B264-E43BCC49F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853" y="1353907"/>
            <a:ext cx="3466480" cy="340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0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542725A-4FFF-4877-BDD5-45E25D80B817}"/>
              </a:ext>
            </a:extLst>
          </p:cNvPr>
          <p:cNvSpPr txBox="1"/>
          <p:nvPr/>
        </p:nvSpPr>
        <p:spPr>
          <a:xfrm>
            <a:off x="129209" y="212794"/>
            <a:ext cx="219925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accent5">
                    <a:lumMod val="50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</a:defRPr>
            </a:lvl1pPr>
          </a:lstStyle>
          <a:p>
            <a:r>
              <a:rPr lang="zh-CN" altLang="en-US" noProof="1">
                <a:sym typeface="+mn-lt"/>
              </a:rPr>
              <a:t>图谱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AB0C79C-4DE1-43AB-8029-A1A49620D3BC}"/>
              </a:ext>
            </a:extLst>
          </p:cNvPr>
          <p:cNvSpPr txBox="1"/>
          <p:nvPr/>
        </p:nvSpPr>
        <p:spPr>
          <a:xfrm>
            <a:off x="3782050" y="5349152"/>
            <a:ext cx="7533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  <a:ea typeface="汉仪大宋简" panose="02010609000101010101" pitchFamily="49" charset="-122"/>
                <a:cs typeface="+mn-ea"/>
              </a:rPr>
              <a:t>学知识，长本领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A4C2803-2AC7-43AA-B171-55CB411CA0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950" y="1043791"/>
            <a:ext cx="3945652" cy="394565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7E88B87-220B-4E10-912D-524F0D96F5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771" y="1383817"/>
            <a:ext cx="3673337" cy="346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3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542725A-4FFF-4877-BDD5-45E25D80B817}"/>
              </a:ext>
            </a:extLst>
          </p:cNvPr>
          <p:cNvSpPr txBox="1"/>
          <p:nvPr/>
        </p:nvSpPr>
        <p:spPr>
          <a:xfrm>
            <a:off x="129209" y="212794"/>
            <a:ext cx="219925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accent5">
                    <a:lumMod val="50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</a:defRPr>
            </a:lvl1pPr>
          </a:lstStyle>
          <a:p>
            <a:r>
              <a:rPr lang="zh-CN" altLang="en-US" noProof="1">
                <a:sym typeface="+mn-lt"/>
              </a:rPr>
              <a:t>图谱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AB0C79C-4DE1-43AB-8029-A1A49620D3BC}"/>
              </a:ext>
            </a:extLst>
          </p:cNvPr>
          <p:cNvSpPr txBox="1"/>
          <p:nvPr/>
        </p:nvSpPr>
        <p:spPr>
          <a:xfrm>
            <a:off x="3782050" y="5349152"/>
            <a:ext cx="7533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  <a:ea typeface="汉仪大宋简" panose="02010609000101010101" pitchFamily="49" charset="-122"/>
                <a:cs typeface="+mn-ea"/>
              </a:rPr>
              <a:t>爱运动，身体棒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7793C6F-795E-4D37-8CC1-08205B42B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53" y="1530849"/>
            <a:ext cx="3673337" cy="34664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38EC9A3-9AF3-44C9-BD4F-D259E210C3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736" y="1530848"/>
            <a:ext cx="3673337" cy="346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4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542725A-4FFF-4877-BDD5-45E25D80B817}"/>
              </a:ext>
            </a:extLst>
          </p:cNvPr>
          <p:cNvSpPr txBox="1"/>
          <p:nvPr/>
        </p:nvSpPr>
        <p:spPr>
          <a:xfrm>
            <a:off x="129209" y="212794"/>
            <a:ext cx="219925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accent5">
                    <a:lumMod val="50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</a:defRPr>
            </a:lvl1pPr>
          </a:lstStyle>
          <a:p>
            <a:r>
              <a:rPr lang="zh-CN" altLang="en-US" noProof="1">
                <a:sym typeface="+mn-lt"/>
              </a:rPr>
              <a:t>图谱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AB0C79C-4DE1-43AB-8029-A1A49620D3BC}"/>
              </a:ext>
            </a:extLst>
          </p:cNvPr>
          <p:cNvSpPr txBox="1"/>
          <p:nvPr/>
        </p:nvSpPr>
        <p:spPr>
          <a:xfrm>
            <a:off x="3782050" y="5349152"/>
            <a:ext cx="7533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  <a:ea typeface="汉仪大宋简" panose="02010609000101010101" pitchFamily="49" charset="-122"/>
                <a:cs typeface="+mn-ea"/>
              </a:rPr>
              <a:t>阳光底下我成长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B7E8D53-9470-422B-A915-D69FF638A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005" y="1530847"/>
            <a:ext cx="3673337" cy="346647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E8B893D-B5F8-4DC2-B1A4-9CAC5D770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103" y="1530846"/>
            <a:ext cx="3673336" cy="346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4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542725A-4FFF-4877-BDD5-45E25D80B817}"/>
              </a:ext>
            </a:extLst>
          </p:cNvPr>
          <p:cNvSpPr txBox="1"/>
          <p:nvPr/>
        </p:nvSpPr>
        <p:spPr>
          <a:xfrm>
            <a:off x="129209" y="212794"/>
            <a:ext cx="219925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accent5">
                    <a:lumMod val="50000"/>
                  </a:schemeClr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</a:defRPr>
            </a:lvl1pPr>
          </a:lstStyle>
          <a:p>
            <a:r>
              <a:rPr lang="zh-CN" altLang="en-US" noProof="1">
                <a:sym typeface="+mn-lt"/>
              </a:rPr>
              <a:t>图谱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AB0C79C-4DE1-43AB-8029-A1A49620D3BC}"/>
              </a:ext>
            </a:extLst>
          </p:cNvPr>
          <p:cNvSpPr txBox="1"/>
          <p:nvPr/>
        </p:nvSpPr>
        <p:spPr>
          <a:xfrm>
            <a:off x="3782050" y="5349152"/>
            <a:ext cx="7533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  <a:ea typeface="汉仪大宋简" panose="02010609000101010101" pitchFamily="49" charset="-122"/>
                <a:cs typeface="+mn-ea"/>
              </a:rPr>
              <a:t>感恩祖国感恩党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A1255F5-10C5-4E86-9D31-412EFD82A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381" y="1530847"/>
            <a:ext cx="3673337" cy="34664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2D66AA5-617F-4FEB-A25D-E75154C42E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884" y="1530847"/>
            <a:ext cx="3673337" cy="346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35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A99A5FA-503B-44AE-B507-253484C53D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6684" y="0"/>
            <a:ext cx="3205316" cy="174031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0C9CE05-7F44-4DB3-83A2-E63E363468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479" y="-93405"/>
            <a:ext cx="2998838" cy="172064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184E90B-774F-4935-9B75-7F5CC92F3D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5975" y="3982066"/>
            <a:ext cx="3185652" cy="205494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5BDCDCA-C62B-4F36-8989-38DE7B1A18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8309" y="4257370"/>
            <a:ext cx="3185652" cy="205494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9ABB533-4D17-44B0-8266-95D8875B79D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653"/>
          <a:stretch/>
        </p:blipFill>
        <p:spPr>
          <a:xfrm>
            <a:off x="0" y="4719483"/>
            <a:ext cx="12192000" cy="355681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792F480-B774-4B20-9B7C-6D6626B28C4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908" y="1066657"/>
            <a:ext cx="12192000" cy="6096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76536CD-3A9F-4E8F-A14A-730E68FFA8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1048"/>
          <a:stretch/>
        </p:blipFill>
        <p:spPr>
          <a:xfrm>
            <a:off x="0" y="6312312"/>
            <a:ext cx="12192000" cy="54568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A9EF8CD-CD04-4F62-BEBD-1B2627000B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516" b="4677"/>
          <a:stretch/>
        </p:blipFill>
        <p:spPr>
          <a:xfrm>
            <a:off x="0" y="4660491"/>
            <a:ext cx="12192000" cy="187796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F77FDCDE-3914-4BD7-A098-3DF57139137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5739" y="4719483"/>
            <a:ext cx="1693606" cy="217749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A801637-9002-4085-A0AC-20B02A69D9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00" t="75685"/>
          <a:stretch/>
        </p:blipFill>
        <p:spPr>
          <a:xfrm>
            <a:off x="6140245" y="5385619"/>
            <a:ext cx="6096000" cy="1482213"/>
          </a:xfrm>
          <a:prstGeom prst="rect">
            <a:avLst/>
          </a:prstGeom>
        </p:spPr>
      </p:pic>
      <p:sp>
        <p:nvSpPr>
          <p:cNvPr id="23" name="文本框 5122">
            <a:extLst>
              <a:ext uri="{FF2B5EF4-FFF2-40B4-BE49-F238E27FC236}">
                <a16:creationId xmlns:a16="http://schemas.microsoft.com/office/drawing/2014/main" id="{EE74B005-EE2A-4088-A2B1-E0C84643D175}"/>
              </a:ext>
            </a:extLst>
          </p:cNvPr>
          <p:cNvSpPr txBox="1">
            <a:spLocks noChangeArrowheads="1"/>
          </p:cNvSpPr>
          <p:nvPr/>
        </p:nvSpPr>
        <p:spPr bwMode="auto">
          <a:xfrm rot="21112508">
            <a:off x="1091589" y="2075022"/>
            <a:ext cx="467162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3800" b="1" dirty="0">
                <a:ln w="0">
                  <a:solidFill>
                    <a:schemeClr val="bg1"/>
                  </a:solidFill>
                </a:ln>
                <a:solidFill>
                  <a:srgbClr val="F14545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感恩</a:t>
            </a:r>
            <a:endParaRPr lang="zh-CN" altLang="en-US" sz="9600" b="1" dirty="0">
              <a:ln w="0">
                <a:solidFill>
                  <a:schemeClr val="bg1"/>
                </a:solidFill>
              </a:ln>
              <a:solidFill>
                <a:srgbClr val="F14545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7" name="文本框 5122">
            <a:extLst>
              <a:ext uri="{FF2B5EF4-FFF2-40B4-BE49-F238E27FC236}">
                <a16:creationId xmlns:a16="http://schemas.microsoft.com/office/drawing/2014/main" id="{88A3B9CE-6E45-40C8-A5AA-299CD5FFC503}"/>
              </a:ext>
            </a:extLst>
          </p:cNvPr>
          <p:cNvSpPr txBox="1">
            <a:spLocks noChangeArrowheads="1"/>
          </p:cNvSpPr>
          <p:nvPr/>
        </p:nvSpPr>
        <p:spPr bwMode="auto">
          <a:xfrm rot="21259105">
            <a:off x="4303534" y="999358"/>
            <a:ext cx="318565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8800" b="1" dirty="0">
                <a:ln w="0">
                  <a:solidFill>
                    <a:schemeClr val="bg1"/>
                  </a:solidFill>
                </a:ln>
                <a:solidFill>
                  <a:srgbClr val="F14545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祖国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45E388BB-A391-4D8F-9C24-0098016665F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26" r="21524" b="41556"/>
          <a:stretch/>
        </p:blipFill>
        <p:spPr>
          <a:xfrm>
            <a:off x="6957667" y="1327179"/>
            <a:ext cx="1426620" cy="1570706"/>
          </a:xfrm>
          <a:prstGeom prst="rect">
            <a:avLst/>
          </a:prstGeom>
        </p:spPr>
      </p:pic>
      <p:sp>
        <p:nvSpPr>
          <p:cNvPr id="26" name="文本框 5122">
            <a:extLst>
              <a:ext uri="{FF2B5EF4-FFF2-40B4-BE49-F238E27FC236}">
                <a16:creationId xmlns:a16="http://schemas.microsoft.com/office/drawing/2014/main" id="{5CC6F124-4C88-4435-B3F2-5794098DC5F1}"/>
              </a:ext>
            </a:extLst>
          </p:cNvPr>
          <p:cNvSpPr txBox="1">
            <a:spLocks noChangeArrowheads="1"/>
          </p:cNvSpPr>
          <p:nvPr/>
        </p:nvSpPr>
        <p:spPr bwMode="auto">
          <a:xfrm rot="214429">
            <a:off x="4746187" y="2161370"/>
            <a:ext cx="5984728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1500" b="1" dirty="0">
                <a:ln w="0">
                  <a:solidFill>
                    <a:schemeClr val="bg1"/>
                  </a:solidFill>
                </a:ln>
                <a:solidFill>
                  <a:srgbClr val="F14545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感恩</a:t>
            </a:r>
            <a:r>
              <a:rPr lang="zh-CN" altLang="en-US" sz="8800" b="1" dirty="0">
                <a:ln w="0">
                  <a:solidFill>
                    <a:schemeClr val="bg1"/>
                  </a:solidFill>
                </a:ln>
                <a:solidFill>
                  <a:srgbClr val="F14545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0319C5F-EC53-4AF9-AADE-F8552804FC6B}"/>
              </a:ext>
            </a:extLst>
          </p:cNvPr>
          <p:cNvSpPr txBox="1"/>
          <p:nvPr/>
        </p:nvSpPr>
        <p:spPr>
          <a:xfrm>
            <a:off x="2654835" y="4114657"/>
            <a:ext cx="6726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14545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播放完毕 感谢欣赏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980C2443-0A98-48A0-9656-225BDE6971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250" t="10044" r="26420" b="12739"/>
          <a:stretch/>
        </p:blipFill>
        <p:spPr>
          <a:xfrm>
            <a:off x="10448390" y="2095433"/>
            <a:ext cx="1438951" cy="169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21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6" grpId="0"/>
      <p:bldP spid="30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kiowqll">
      <a:majorFont>
        <a:latin typeface="Arial" panose="020F0302020204030204"/>
        <a:ea typeface="字体视界-NEW宋体"/>
        <a:cs typeface=""/>
      </a:majorFont>
      <a:minorFont>
        <a:latin typeface="Arial" panose="020F0502020204030204"/>
        <a:ea typeface="字体视界-NEW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48</Words>
  <Application>Microsoft Office PowerPoint</Application>
  <PresentationFormat>宽屏</PresentationFormat>
  <Paragraphs>20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百变马丁</vt:lpstr>
      <vt:lpstr>汉仪大宋简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爱祖国爱家乡爱学校</dc:title>
  <dc:creator>第一PPT</dc:creator>
  <cp:keywords>www.1ppt.com</cp:keywords>
  <dc:description>www.1ppt.com</dc:description>
  <cp:lastModifiedBy>于 宸</cp:lastModifiedBy>
  <cp:revision>38</cp:revision>
  <dcterms:created xsi:type="dcterms:W3CDTF">2019-09-24T02:03:13Z</dcterms:created>
  <dcterms:modified xsi:type="dcterms:W3CDTF">2022-05-15T12:26:15Z</dcterms:modified>
</cp:coreProperties>
</file>