
<file path=[Content_Types].xml><?xml version="1.0" encoding="utf-8"?>
<Types xmlns="http://schemas.openxmlformats.org/package/2006/content-types">
  <Default Extension="png" ContentType="image/png"/>
  <Default Extension="webp" ContentType="image/jpeg"/>
  <Default Extension="jpeg" ContentType="image/jpeg"/>
  <Default Extension="rels" ContentType="application/vnd.openxmlformats-package.relationships+xml"/>
  <Default Extension="xml" ContentType="application/xml"/>
  <Default Extension="mp4" ContentType="video/mp4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4" r:id="rId3"/>
    <p:sldId id="258" r:id="rId4"/>
    <p:sldId id="256" r:id="rId5"/>
    <p:sldId id="259" r:id="rId6"/>
    <p:sldId id="260" r:id="rId7"/>
    <p:sldId id="261" r:id="rId8"/>
    <p:sldId id="262" r:id="rId9"/>
    <p:sldId id="263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7C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4" d="100"/>
          <a:sy n="54" d="100"/>
        </p:scale>
        <p:origin x="77" y="283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D71630E-6525-42C9-A261-420EBEACA73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7B4C057F-903D-4080-811F-60C7C4EA95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B9E0BCA-A3E0-4C67-88C4-1147C190C9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499AC-C4AD-417D-88DA-03353C54085C}" type="datetimeFigureOut">
              <a:rPr lang="zh-CN" altLang="en-US" smtClean="0"/>
              <a:t>2022/7/19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83BCFFF-C122-41D0-A402-A70CD8D839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3E0BA23-ED7A-46F6-AABC-DEB5E1F3FE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050AB-7F39-4575-BD8A-A2B7759151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8871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999B41D-D992-423D-9886-A56AD885DA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954F9A3-FD73-4C5B-9FE9-05A494B503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252B427-1D81-455C-9639-1CECF425FF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499AC-C4AD-417D-88DA-03353C54085C}" type="datetimeFigureOut">
              <a:rPr lang="zh-CN" altLang="en-US" smtClean="0"/>
              <a:t>2022/7/19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1C1D4ED-9B8D-4570-ACF1-0D2D50D044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6B2DF6D-501C-4298-9CE7-4561EC642A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050AB-7F39-4575-BD8A-A2B7759151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44399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1BBB131C-8CCB-4964-9489-F332D571F6E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F5A7201-F022-4008-9A14-A931B1979E5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1238DDA-2333-4BB5-B529-5559B8288A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499AC-C4AD-417D-88DA-03353C54085C}" type="datetimeFigureOut">
              <a:rPr lang="zh-CN" altLang="en-US" smtClean="0"/>
              <a:t>2022/7/19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B25ADFC-57EA-454E-87D3-3EED8535C9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978569F-E98A-4EF8-8B63-6A14283983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050AB-7F39-4575-BD8A-A2B7759151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65334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B552BB4-A69F-4025-B6E4-F891298D35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0142A83-3CBC-4673-AE0F-7407B2697E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57BCCF5-8240-4A70-B109-65A8B955F7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499AC-C4AD-417D-88DA-03353C54085C}" type="datetimeFigureOut">
              <a:rPr lang="zh-CN" altLang="en-US" smtClean="0"/>
              <a:t>2022/7/19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2EF4508-F7BA-4683-9A97-815E37C777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2CE5DD8-5A9E-49D9-9A34-A3B49A8EC7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050AB-7F39-4575-BD8A-A2B7759151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93190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A8288BF-B1D3-4A5F-B50E-7ADFA93DE1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0E3586F-369D-47A6-A567-47BF8CE696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C42194-4E15-4011-A646-CDD51A8E76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499AC-C4AD-417D-88DA-03353C54085C}" type="datetimeFigureOut">
              <a:rPr lang="zh-CN" altLang="en-US" smtClean="0"/>
              <a:t>2022/7/19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311E71C-0450-4EC5-BDD6-F62C840F2A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0F9B2DC-7A1C-46D5-8CF7-76F242DE62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050AB-7F39-4575-BD8A-A2B7759151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41850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22AAE18-91D9-43DE-822A-9F0099ECB5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9288019-297B-4B45-8EFF-D8364FD3F0D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942E2C9F-E17C-4DA8-8417-F6076770781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1B18F5C-65B6-481C-BA17-667712DEBF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499AC-C4AD-417D-88DA-03353C54085C}" type="datetimeFigureOut">
              <a:rPr lang="zh-CN" altLang="en-US" smtClean="0"/>
              <a:t>2022/7/19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A713B3B-9457-485B-9983-14086B4DDE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D99C106-C016-4C3E-A3B7-AC2625B876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050AB-7F39-4575-BD8A-A2B7759151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70927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F7E1B44-19C6-490F-B5EB-65360B1990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9A379C0-836A-48E1-9EBA-846643DB78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AF114FFA-0EA5-434D-84A9-C13B804E50D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D50738BD-B7D1-4F48-8459-635356479EC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8D6A106E-05AF-42AB-B6AC-B396D54E1C2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9E57CF07-9152-49FC-B705-995ECDF9F4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499AC-C4AD-417D-88DA-03353C54085C}" type="datetimeFigureOut">
              <a:rPr lang="zh-CN" altLang="en-US" smtClean="0"/>
              <a:t>2022/7/19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A8EB964-F0E8-41DC-97B1-B0A9AD31BC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7797F38-6F4D-47BC-81FD-88B96609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050AB-7F39-4575-BD8A-A2B7759151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17410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6D3A534-90AE-41EB-B374-BE810FFE1B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0C62B99E-FDFF-4CBE-8DAE-76E09DACFC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499AC-C4AD-417D-88DA-03353C54085C}" type="datetimeFigureOut">
              <a:rPr lang="zh-CN" altLang="en-US" smtClean="0"/>
              <a:t>2022/7/19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661E4AF-0227-4BCD-9FDC-1B7816010B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C564047-714E-457F-9FE7-1161CE3846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050AB-7F39-4575-BD8A-A2B7759151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72207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26749BB5-D613-44B0-B562-42EE918400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499AC-C4AD-417D-88DA-03353C54085C}" type="datetimeFigureOut">
              <a:rPr lang="zh-CN" altLang="en-US" smtClean="0"/>
              <a:t>2022/7/19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60BED3B2-BC73-4B74-9EFE-B78F8698CB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92EE9CE-6C8A-40FA-B258-9959C27D77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050AB-7F39-4575-BD8A-A2B7759151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70689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2091C9F-EAFD-4C3E-ABE7-083DE36585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9791B99-A198-4BFC-B92B-68FE76F5FC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020534D-BABB-47BA-AF85-CF85B4A556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7E30266-FA26-4C6A-8C32-AFA589B966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499AC-C4AD-417D-88DA-03353C54085C}" type="datetimeFigureOut">
              <a:rPr lang="zh-CN" altLang="en-US" smtClean="0"/>
              <a:t>2022/7/19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55B0799-2191-43CF-B71F-8799D87750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27261E5-49C1-4CE6-AB48-2850AFA894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050AB-7F39-4575-BD8A-A2B7759151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11864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75790DE-018E-4B6E-9837-DFF103FE77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B63FDA64-0F3A-4EC8-9A5E-EF96C311CF9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1F6BEE8-6AA5-4874-90FE-6AF973CCA3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9D50D51-921A-40F5-AA04-9F68F29D8B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499AC-C4AD-417D-88DA-03353C54085C}" type="datetimeFigureOut">
              <a:rPr lang="zh-CN" altLang="en-US" smtClean="0"/>
              <a:t>2022/7/19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A78DE9C-E150-4DBF-9121-17AF01916D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2E6E527-0CBF-4115-8E1A-AC4B840DDA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050AB-7F39-4575-BD8A-A2B7759151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89430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7C80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BEAF6B35-6B07-4F5A-A7F1-81896BDD88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B398A60-91CB-4A16-839F-AE32B366BE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0420ED6-71C7-468A-A9A9-03731071741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B499AC-C4AD-417D-88DA-03353C54085C}" type="datetimeFigureOut">
              <a:rPr lang="zh-CN" altLang="en-US" smtClean="0"/>
              <a:t>2022/7/19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15E1998-4476-4F82-8BCC-9B0C20B1A69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809A7DB-8E36-4D3F-8E08-165C35DDDA5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6050AB-7F39-4575-BD8A-A2B7759151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885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ebp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3B51B39A-5A47-450D-8FC7-6AE2E978FE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5640" y="-1"/>
            <a:ext cx="12477640" cy="7017795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3DAC74CE-10BA-4812-B148-F44619F11261}"/>
              </a:ext>
            </a:extLst>
          </p:cNvPr>
          <p:cNvSpPr/>
          <p:nvPr/>
        </p:nvSpPr>
        <p:spPr>
          <a:xfrm>
            <a:off x="3319970" y="2847176"/>
            <a:ext cx="5552060" cy="1323439"/>
          </a:xfrm>
          <a:prstGeom prst="rect">
            <a:avLst/>
          </a:prstGeom>
          <a:noFill/>
          <a:scene3d>
            <a:camera prst="perspectiveLeft"/>
            <a:lightRig rig="threePt" dir="t"/>
          </a:scene3d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zh-CN" altLang="en-US" sz="8000" b="1" dirty="0">
                <a:ln/>
                <a:solidFill>
                  <a:schemeClr val="accent4"/>
                </a:solidFill>
              </a:rPr>
              <a:t>雷锋的故事</a:t>
            </a:r>
          </a:p>
        </p:txBody>
      </p:sp>
    </p:spTree>
    <p:extLst>
      <p:ext uri="{BB962C8B-B14F-4D97-AF65-F5344CB8AC3E}">
        <p14:creationId xmlns:p14="http://schemas.microsoft.com/office/powerpoint/2010/main" val="11545274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045a98df1efbad98231383c207991558">
            <a:hlinkClick r:id="" action="ppaction://media"/>
            <a:extLst>
              <a:ext uri="{FF2B5EF4-FFF2-40B4-BE49-F238E27FC236}">
                <a16:creationId xmlns:a16="http://schemas.microsoft.com/office/drawing/2014/main" id="{69447495-44CC-4FC5-A30B-E3101D5E7610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009774" y="982663"/>
            <a:ext cx="8568121" cy="4832350"/>
          </a:xfrm>
        </p:spPr>
      </p:pic>
    </p:spTree>
    <p:extLst>
      <p:ext uri="{BB962C8B-B14F-4D97-AF65-F5344CB8AC3E}">
        <p14:creationId xmlns:p14="http://schemas.microsoft.com/office/powerpoint/2010/main" val="1718562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354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F490351F-4C68-447E-A1DE-40E21FF3CE9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2107" y="1027906"/>
            <a:ext cx="4474551" cy="5224038"/>
          </a:xfrm>
        </p:spPr>
      </p:pic>
    </p:spTree>
    <p:extLst>
      <p:ext uri="{BB962C8B-B14F-4D97-AF65-F5344CB8AC3E}">
        <p14:creationId xmlns:p14="http://schemas.microsoft.com/office/powerpoint/2010/main" val="20502843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D12B458D-FBB8-4602-B056-7A46E2A0D7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698" y="927838"/>
            <a:ext cx="6350000" cy="440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43161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38C9EC2-E2E1-4048-B38F-DCCC0524C3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869950"/>
            <a:ext cx="7620000" cy="511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99899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920EAFA-9A3B-48FB-AF5F-CF4EFC888D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904875"/>
            <a:ext cx="7620000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92496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231CD400-A6B8-4EE1-B14D-F1AFC3B144A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0740" y="978195"/>
            <a:ext cx="6570520" cy="5198768"/>
          </a:xfrm>
        </p:spPr>
      </p:pic>
    </p:spTree>
    <p:extLst>
      <p:ext uri="{BB962C8B-B14F-4D97-AF65-F5344CB8AC3E}">
        <p14:creationId xmlns:p14="http://schemas.microsoft.com/office/powerpoint/2010/main" val="34936353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E7343EB1-87B0-4E82-B332-531A89D1ECA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9525" y="1169581"/>
            <a:ext cx="6741041" cy="4635795"/>
          </a:xfrm>
        </p:spPr>
      </p:pic>
    </p:spTree>
    <p:extLst>
      <p:ext uri="{BB962C8B-B14F-4D97-AF65-F5344CB8AC3E}">
        <p14:creationId xmlns:p14="http://schemas.microsoft.com/office/powerpoint/2010/main" val="7279918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9F7F7620-CDDC-49EF-80A7-9F3F7C0169F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1934" y="1210330"/>
            <a:ext cx="6308209" cy="4437339"/>
          </a:xfrm>
        </p:spPr>
      </p:pic>
    </p:spTree>
    <p:extLst>
      <p:ext uri="{BB962C8B-B14F-4D97-AF65-F5344CB8AC3E}">
        <p14:creationId xmlns:p14="http://schemas.microsoft.com/office/powerpoint/2010/main" val="19540493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3</Words>
  <Application>Microsoft Office PowerPoint</Application>
  <PresentationFormat>宽屏</PresentationFormat>
  <Paragraphs>1</Paragraphs>
  <Slides>9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等线</vt:lpstr>
      <vt:lpstr>等线 Light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5</cp:revision>
  <dcterms:created xsi:type="dcterms:W3CDTF">2022-07-18T22:20:09Z</dcterms:created>
  <dcterms:modified xsi:type="dcterms:W3CDTF">2022-07-18T22:58:54Z</dcterms:modified>
</cp:coreProperties>
</file>